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Lst>
  <p:notesMasterIdLst>
    <p:notesMasterId r:id="rId14"/>
  </p:notesMasterIdLst>
  <p:handoutMasterIdLst>
    <p:handoutMasterId r:id="rId15"/>
  </p:handoutMasterIdLst>
  <p:sldIdLst>
    <p:sldId id="432" r:id="rId2"/>
    <p:sldId id="449" r:id="rId3"/>
    <p:sldId id="511" r:id="rId4"/>
    <p:sldId id="1818" r:id="rId5"/>
    <p:sldId id="488" r:id="rId6"/>
    <p:sldId id="503" r:id="rId7"/>
    <p:sldId id="2740" r:id="rId8"/>
    <p:sldId id="2883" r:id="rId9"/>
    <p:sldId id="2885" r:id="rId10"/>
    <p:sldId id="2886" r:id="rId11"/>
    <p:sldId id="2884" r:id="rId12"/>
    <p:sldId id="2881" r:id="rId13"/>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AD2B00C-9840-B34D-92B1-5B6D20F568ED}">
          <p14:sldIdLst>
            <p14:sldId id="432"/>
          </p14:sldIdLst>
        </p14:section>
        <p14:section name="Housekeeping" id="{39C95B0A-B008-5C4E-A747-A6CB8853A1FB}">
          <p14:sldIdLst>
            <p14:sldId id="449"/>
          </p14:sldIdLst>
        </p14:section>
        <p14:section name="Intelligent Enterprise" id="{9FBEE933-BDAD-F04D-A439-5F60668CE993}">
          <p14:sldIdLst>
            <p14:sldId id="511"/>
            <p14:sldId id="1818"/>
          </p14:sldIdLst>
        </p14:section>
        <p14:section name="SAP CP" id="{D73CD822-F464-D349-A9A8-CD40CD0CADAD}">
          <p14:sldIdLst>
            <p14:sldId id="488"/>
            <p14:sldId id="503"/>
          </p14:sldIdLst>
        </p14:section>
        <p14:section name="Building Cool" id="{38D683EC-A826-8043-BEA2-F3B2219E826C}">
          <p14:sldIdLst>
            <p14:sldId id="2740"/>
            <p14:sldId id="2883"/>
            <p14:sldId id="2885"/>
            <p14:sldId id="2886"/>
            <p14:sldId id="2884"/>
          </p14:sldIdLst>
        </p14:section>
        <p14:section name="Summary" id="{3BC1F38C-036A-FE4D-A686-330B38EF23E8}">
          <p14:sldIdLst/>
        </p14:section>
        <p14:section name="Outro" id="{0B961308-DBC0-E244-8DCF-03F2956819C5}">
          <p14:sldIdLst>
            <p14:sldId id="288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9898"/>
    <a:srgbClr val="0F46A7"/>
    <a:srgbClr val="970A82"/>
    <a:srgbClr val="FF3399"/>
    <a:srgbClr val="FF0000"/>
    <a:srgbClr val="FFFFFF"/>
    <a:srgbClr val="FEE3A1"/>
    <a:srgbClr val="FFF1D0"/>
    <a:srgbClr val="FFF8E7"/>
    <a:srgbClr val="FECE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A4EDCD-A013-EC41-B0E2-D4E7B05B6433}" v="1" dt="2019-08-05T12:44:12.207"/>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611" autoAdjust="0"/>
    <p:restoredTop sz="91769" autoAdjust="0"/>
  </p:normalViewPr>
  <p:slideViewPr>
    <p:cSldViewPr snapToGrid="0" showGuides="1">
      <p:cViewPr varScale="1">
        <p:scale>
          <a:sx n="112" d="100"/>
          <a:sy n="112" d="100"/>
        </p:scale>
        <p:origin x="1656" y="200"/>
      </p:cViewPr>
      <p:guideLst/>
    </p:cSldViewPr>
  </p:slideViewPr>
  <p:outlineViewPr>
    <p:cViewPr>
      <p:scale>
        <a:sx n="33" d="100"/>
        <a:sy n="33" d="100"/>
      </p:scale>
      <p:origin x="0" y="-6394"/>
    </p:cViewPr>
  </p:outlineViewPr>
  <p:notesTextViewPr>
    <p:cViewPr>
      <p:scale>
        <a:sx n="110" d="100"/>
        <a:sy n="11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DS, SANDEEP" userId="6fc5edbd-d47b-47d4-9947-ea3c3f9fb2ef" providerId="ADAL" clId="{96DB2A28-1109-3B45-8C75-58B60BCE0181}"/>
    <pc:docChg chg="custSel modSld">
      <pc:chgData name="TDS, SANDEEP" userId="6fc5edbd-d47b-47d4-9947-ea3c3f9fb2ef" providerId="ADAL" clId="{96DB2A28-1109-3B45-8C75-58B60BCE0181}" dt="2019-05-21T09:27:40.709" v="87"/>
      <pc:docMkLst>
        <pc:docMk/>
      </pc:docMkLst>
      <pc:sldChg chg="modSp">
        <pc:chgData name="TDS, SANDEEP" userId="6fc5edbd-d47b-47d4-9947-ea3c3f9fb2ef" providerId="ADAL" clId="{96DB2A28-1109-3B45-8C75-58B60BCE0181}" dt="2019-05-21T09:20:12.902" v="84" actId="20577"/>
        <pc:sldMkLst>
          <pc:docMk/>
          <pc:sldMk cId="3849865945" sldId="432"/>
        </pc:sldMkLst>
        <pc:spChg chg="mod">
          <ac:chgData name="TDS, SANDEEP" userId="6fc5edbd-d47b-47d4-9947-ea3c3f9fb2ef" providerId="ADAL" clId="{96DB2A28-1109-3B45-8C75-58B60BCE0181}" dt="2019-05-21T09:20:12.902" v="84" actId="20577"/>
          <ac:spMkLst>
            <pc:docMk/>
            <pc:sldMk cId="3849865945" sldId="432"/>
            <ac:spMk id="35" creationId="{00000000-0000-0000-0000-000000000000}"/>
          </ac:spMkLst>
        </pc:spChg>
      </pc:sldChg>
      <pc:sldChg chg="modAnim">
        <pc:chgData name="TDS, SANDEEP" userId="6fc5edbd-d47b-47d4-9947-ea3c3f9fb2ef" providerId="ADAL" clId="{96DB2A28-1109-3B45-8C75-58B60BCE0181}" dt="2019-05-21T09:27:40.709" v="87"/>
        <pc:sldMkLst>
          <pc:docMk/>
          <pc:sldMk cId="2607699231" sldId="503"/>
        </pc:sldMkLst>
      </pc:sldChg>
      <pc:sldChg chg="modSp">
        <pc:chgData name="TDS, SANDEEP" userId="6fc5edbd-d47b-47d4-9947-ea3c3f9fb2ef" providerId="ADAL" clId="{96DB2A28-1109-3B45-8C75-58B60BCE0181}" dt="2019-05-21T09:20:17.780" v="86" actId="20577"/>
        <pc:sldMkLst>
          <pc:docMk/>
          <pc:sldMk cId="1881851238" sldId="2881"/>
        </pc:sldMkLst>
        <pc:spChg chg="mod">
          <ac:chgData name="TDS, SANDEEP" userId="6fc5edbd-d47b-47d4-9947-ea3c3f9fb2ef" providerId="ADAL" clId="{96DB2A28-1109-3B45-8C75-58B60BCE0181}" dt="2019-05-21T09:20:17.780" v="86" actId="20577"/>
          <ac:spMkLst>
            <pc:docMk/>
            <pc:sldMk cId="1881851238" sldId="2881"/>
            <ac:spMk id="3" creationId="{00000000-0000-0000-0000-000000000000}"/>
          </ac:spMkLst>
        </pc:spChg>
      </pc:sldChg>
    </pc:docChg>
  </pc:docChgLst>
  <pc:docChgLst>
    <pc:chgData name="TDS, SANDEEP" userId="6fc5edbd-d47b-47d4-9947-ea3c3f9fb2ef" providerId="ADAL" clId="{0DA4EDCD-A013-EC41-B0E2-D4E7B05B6433}"/>
    <pc:docChg chg="delSld modSld sldOrd modSection">
      <pc:chgData name="TDS, SANDEEP" userId="6fc5edbd-d47b-47d4-9947-ea3c3f9fb2ef" providerId="ADAL" clId="{0DA4EDCD-A013-EC41-B0E2-D4E7B05B6433}" dt="2019-08-05T12:44:39.150" v="30" actId="20577"/>
      <pc:docMkLst>
        <pc:docMk/>
      </pc:docMkLst>
      <pc:sldChg chg="modSp">
        <pc:chgData name="TDS, SANDEEP" userId="6fc5edbd-d47b-47d4-9947-ea3c3f9fb2ef" providerId="ADAL" clId="{0DA4EDCD-A013-EC41-B0E2-D4E7B05B6433}" dt="2019-08-05T12:44:39.150" v="30" actId="20577"/>
        <pc:sldMkLst>
          <pc:docMk/>
          <pc:sldMk cId="3849865945" sldId="432"/>
        </pc:sldMkLst>
        <pc:spChg chg="mod">
          <ac:chgData name="TDS, SANDEEP" userId="6fc5edbd-d47b-47d4-9947-ea3c3f9fb2ef" providerId="ADAL" clId="{0DA4EDCD-A013-EC41-B0E2-D4E7B05B6433}" dt="2019-08-05T12:44:39.150" v="30" actId="20577"/>
          <ac:spMkLst>
            <pc:docMk/>
            <pc:sldMk cId="3849865945" sldId="432"/>
            <ac:spMk id="10" creationId="{00000000-0000-0000-0000-000000000000}"/>
          </ac:spMkLst>
        </pc:spChg>
        <pc:spChg chg="mod">
          <ac:chgData name="TDS, SANDEEP" userId="6fc5edbd-d47b-47d4-9947-ea3c3f9fb2ef" providerId="ADAL" clId="{0DA4EDCD-A013-EC41-B0E2-D4E7B05B6433}" dt="2019-08-05T12:44:31.190" v="15" actId="20577"/>
          <ac:spMkLst>
            <pc:docMk/>
            <pc:sldMk cId="3849865945" sldId="432"/>
            <ac:spMk id="35" creationId="{00000000-0000-0000-0000-000000000000}"/>
          </ac:spMkLst>
        </pc:spChg>
      </pc:sldChg>
      <pc:sldChg chg="ord">
        <pc:chgData name="TDS, SANDEEP" userId="6fc5edbd-d47b-47d4-9947-ea3c3f9fb2ef" providerId="ADAL" clId="{0DA4EDCD-A013-EC41-B0E2-D4E7B05B6433}" dt="2019-08-05T12:44:12.206" v="2"/>
        <pc:sldMkLst>
          <pc:docMk/>
          <pc:sldMk cId="2499844773" sldId="2884"/>
        </pc:sldMkLst>
      </pc:sldChg>
      <pc:sldChg chg="del">
        <pc:chgData name="TDS, SANDEEP" userId="6fc5edbd-d47b-47d4-9947-ea3c3f9fb2ef" providerId="ADAL" clId="{0DA4EDCD-A013-EC41-B0E2-D4E7B05B6433}" dt="2019-08-05T12:43:57.578" v="0" actId="2696"/>
        <pc:sldMkLst>
          <pc:docMk/>
          <pc:sldMk cId="365171737" sldId="2887"/>
        </pc:sldMkLst>
      </pc:sldChg>
      <pc:sldChg chg="del">
        <pc:chgData name="TDS, SANDEEP" userId="6fc5edbd-d47b-47d4-9947-ea3c3f9fb2ef" providerId="ADAL" clId="{0DA4EDCD-A013-EC41-B0E2-D4E7B05B6433}" dt="2019-08-05T12:44:02.241" v="1" actId="2696"/>
        <pc:sldMkLst>
          <pc:docMk/>
          <pc:sldMk cId="1524591011" sldId="2888"/>
        </pc:sldMkLst>
      </pc:sldChg>
    </pc:docChg>
  </pc:docChgLst>
  <pc:docChgLst>
    <pc:chgData name="TDS, SANDEEP" userId="6fc5edbd-d47b-47d4-9947-ea3c3f9fb2ef" providerId="ADAL" clId="{9EC24050-D46E-DF46-B629-145F7F42D131}"/>
    <pc:docChg chg="undo redo custSel addSld delSld modSld sldOrd modMainMaster modSection">
      <pc:chgData name="TDS, SANDEEP" userId="6fc5edbd-d47b-47d4-9947-ea3c3f9fb2ef" providerId="ADAL" clId="{9EC24050-D46E-DF46-B629-145F7F42D131}" dt="2019-05-17T09:23:45.319" v="1597"/>
      <pc:docMkLst>
        <pc:docMk/>
      </pc:docMkLst>
      <pc:sldChg chg="addSp delSp modSp modTransition">
        <pc:chgData name="TDS, SANDEEP" userId="6fc5edbd-d47b-47d4-9947-ea3c3f9fb2ef" providerId="ADAL" clId="{9EC24050-D46E-DF46-B629-145F7F42D131}" dt="2019-05-16T11:55:28.173" v="1408" actId="18131"/>
        <pc:sldMkLst>
          <pc:docMk/>
          <pc:sldMk cId="3849865945" sldId="432"/>
        </pc:sldMkLst>
        <pc:spChg chg="add del mod">
          <ac:chgData name="TDS, SANDEEP" userId="6fc5edbd-d47b-47d4-9947-ea3c3f9fb2ef" providerId="ADAL" clId="{9EC24050-D46E-DF46-B629-145F7F42D131}" dt="2019-05-16T11:55:10.869" v="1406" actId="931"/>
          <ac:spMkLst>
            <pc:docMk/>
            <pc:sldMk cId="3849865945" sldId="432"/>
            <ac:spMk id="4" creationId="{8F947E89-3D10-A84C-889B-FE4498B29EB4}"/>
          </ac:spMkLst>
        </pc:spChg>
        <pc:spChg chg="add del mod">
          <ac:chgData name="TDS, SANDEEP" userId="6fc5edbd-d47b-47d4-9947-ea3c3f9fb2ef" providerId="ADAL" clId="{9EC24050-D46E-DF46-B629-145F7F42D131}" dt="2019-05-16T11:47:40.400" v="1386" actId="931"/>
          <ac:spMkLst>
            <pc:docMk/>
            <pc:sldMk cId="3849865945" sldId="432"/>
            <ac:spMk id="4" creationId="{AE120E17-90AE-D74E-9DBB-9A6474E20FA5}"/>
          </ac:spMkLst>
        </pc:spChg>
        <pc:spChg chg="add del mod">
          <ac:chgData name="TDS, SANDEEP" userId="6fc5edbd-d47b-47d4-9947-ea3c3f9fb2ef" providerId="ADAL" clId="{9EC24050-D46E-DF46-B629-145F7F42D131}" dt="2019-05-16T11:50:06.293" v="1388" actId="931"/>
          <ac:spMkLst>
            <pc:docMk/>
            <pc:sldMk cId="3849865945" sldId="432"/>
            <ac:spMk id="8" creationId="{64A9CF59-C4CF-1841-A71B-DDC1DB76DFF6}"/>
          </ac:spMkLst>
        </pc:spChg>
        <pc:spChg chg="mod">
          <ac:chgData name="TDS, SANDEEP" userId="6fc5edbd-d47b-47d4-9947-ea3c3f9fb2ef" providerId="ADAL" clId="{9EC24050-D46E-DF46-B629-145F7F42D131}" dt="2019-05-16T11:45:09.144" v="1321" actId="20577"/>
          <ac:spMkLst>
            <pc:docMk/>
            <pc:sldMk cId="3849865945" sldId="432"/>
            <ac:spMk id="10" creationId="{00000000-0000-0000-0000-000000000000}"/>
          </ac:spMkLst>
        </pc:spChg>
        <pc:spChg chg="mod">
          <ac:chgData name="TDS, SANDEEP" userId="6fc5edbd-d47b-47d4-9947-ea3c3f9fb2ef" providerId="ADAL" clId="{9EC24050-D46E-DF46-B629-145F7F42D131}" dt="2019-05-16T11:46:28.635" v="1383" actId="20577"/>
          <ac:spMkLst>
            <pc:docMk/>
            <pc:sldMk cId="3849865945" sldId="432"/>
            <ac:spMk id="35" creationId="{00000000-0000-0000-0000-000000000000}"/>
          </ac:spMkLst>
        </pc:spChg>
        <pc:picChg chg="add mod modCrop">
          <ac:chgData name="TDS, SANDEEP" userId="6fc5edbd-d47b-47d4-9947-ea3c3f9fb2ef" providerId="ADAL" clId="{9EC24050-D46E-DF46-B629-145F7F42D131}" dt="2019-05-16T11:55:28.173" v="1408" actId="18131"/>
          <ac:picMkLst>
            <pc:docMk/>
            <pc:sldMk cId="3849865945" sldId="432"/>
            <ac:picMk id="5" creationId="{CFC0FD1E-902C-E442-9563-F800611F3057}"/>
          </ac:picMkLst>
        </pc:picChg>
        <pc:picChg chg="add del mod">
          <ac:chgData name="TDS, SANDEEP" userId="6fc5edbd-d47b-47d4-9947-ea3c3f9fb2ef" providerId="ADAL" clId="{9EC24050-D46E-DF46-B629-145F7F42D131}" dt="2019-05-16T11:50:00.683" v="1387" actId="478"/>
          <ac:picMkLst>
            <pc:docMk/>
            <pc:sldMk cId="3849865945" sldId="432"/>
            <ac:picMk id="6" creationId="{CCF9566A-7E2F-C641-B90D-0F90CD635013}"/>
          </ac:picMkLst>
        </pc:picChg>
        <pc:picChg chg="add del mod modCrop">
          <ac:chgData name="TDS, SANDEEP" userId="6fc5edbd-d47b-47d4-9947-ea3c3f9fb2ef" providerId="ADAL" clId="{9EC24050-D46E-DF46-B629-145F7F42D131}" dt="2019-05-16T11:54:54.202" v="1405" actId="478"/>
          <ac:picMkLst>
            <pc:docMk/>
            <pc:sldMk cId="3849865945" sldId="432"/>
            <ac:picMk id="11" creationId="{4ED8BA1F-32F5-B941-B082-0E7ECA18BA8D}"/>
          </ac:picMkLst>
        </pc:picChg>
        <pc:picChg chg="del mod">
          <ac:chgData name="TDS, SANDEEP" userId="6fc5edbd-d47b-47d4-9947-ea3c3f9fb2ef" providerId="ADAL" clId="{9EC24050-D46E-DF46-B629-145F7F42D131}" dt="2019-05-16T11:47:26.422" v="1385" actId="478"/>
          <ac:picMkLst>
            <pc:docMk/>
            <pc:sldMk cId="3849865945" sldId="432"/>
            <ac:picMk id="23" creationId="{60EAF458-03CE-324D-BA64-D80B396F8454}"/>
          </ac:picMkLst>
        </pc:picChg>
      </pc:sldChg>
      <pc:sldChg chg="modTransition">
        <pc:chgData name="TDS, SANDEEP" userId="6fc5edbd-d47b-47d4-9947-ea3c3f9fb2ef" providerId="ADAL" clId="{9EC24050-D46E-DF46-B629-145F7F42D131}" dt="2019-05-16T11:54:35.585" v="1404"/>
        <pc:sldMkLst>
          <pc:docMk/>
          <pc:sldMk cId="1819299514" sldId="449"/>
        </pc:sldMkLst>
      </pc:sldChg>
      <pc:sldChg chg="addSp delSp modSp modTransition modAnim">
        <pc:chgData name="TDS, SANDEEP" userId="6fc5edbd-d47b-47d4-9947-ea3c3f9fb2ef" providerId="ADAL" clId="{9EC24050-D46E-DF46-B629-145F7F42D131}" dt="2019-05-17T08:59:05.275" v="1551"/>
        <pc:sldMkLst>
          <pc:docMk/>
          <pc:sldMk cId="2122691760" sldId="488"/>
        </pc:sldMkLst>
        <pc:spChg chg="mod">
          <ac:chgData name="TDS, SANDEEP" userId="6fc5edbd-d47b-47d4-9947-ea3c3f9fb2ef" providerId="ADAL" clId="{9EC24050-D46E-DF46-B629-145F7F42D131}" dt="2019-05-16T09:29:03.028" v="10" actId="790"/>
          <ac:spMkLst>
            <pc:docMk/>
            <pc:sldMk cId="2122691760" sldId="488"/>
            <ac:spMk id="20" creationId="{67A0492E-B748-A848-8656-40ADF95318B4}"/>
          </ac:spMkLst>
        </pc:spChg>
        <pc:spChg chg="mod">
          <ac:chgData name="TDS, SANDEEP" userId="6fc5edbd-d47b-47d4-9947-ea3c3f9fb2ef" providerId="ADAL" clId="{9EC24050-D46E-DF46-B629-145F7F42D131}" dt="2019-05-16T09:29:15.408" v="11" actId="790"/>
          <ac:spMkLst>
            <pc:docMk/>
            <pc:sldMk cId="2122691760" sldId="488"/>
            <ac:spMk id="21" creationId="{9F3A6434-2445-4940-AD6B-45B690FE3817}"/>
          </ac:spMkLst>
        </pc:spChg>
        <pc:spChg chg="mod">
          <ac:chgData name="TDS, SANDEEP" userId="6fc5edbd-d47b-47d4-9947-ea3c3f9fb2ef" providerId="ADAL" clId="{9EC24050-D46E-DF46-B629-145F7F42D131}" dt="2019-05-16T09:29:20.280" v="12" actId="790"/>
          <ac:spMkLst>
            <pc:docMk/>
            <pc:sldMk cId="2122691760" sldId="488"/>
            <ac:spMk id="22" creationId="{1629E6AC-5737-D946-8EBB-DF4C765E8F99}"/>
          </ac:spMkLst>
        </pc:spChg>
        <pc:grpChg chg="add del">
          <ac:chgData name="TDS, SANDEEP" userId="6fc5edbd-d47b-47d4-9947-ea3c3f9fb2ef" providerId="ADAL" clId="{9EC24050-D46E-DF46-B629-145F7F42D131}" dt="2019-05-17T08:58:42.564" v="1547" actId="478"/>
          <ac:grpSpMkLst>
            <pc:docMk/>
            <pc:sldMk cId="2122691760" sldId="488"/>
            <ac:grpSpMk id="57" creationId="{00000000-0000-0000-0000-000000000000}"/>
          </ac:grpSpMkLst>
        </pc:grpChg>
      </pc:sldChg>
      <pc:sldChg chg="addSp delSp modSp modTransition delAnim modAnim">
        <pc:chgData name="TDS, SANDEEP" userId="6fc5edbd-d47b-47d4-9947-ea3c3f9fb2ef" providerId="ADAL" clId="{9EC24050-D46E-DF46-B629-145F7F42D131}" dt="2019-05-17T09:11:06.737" v="1593"/>
        <pc:sldMkLst>
          <pc:docMk/>
          <pc:sldMk cId="2607699231" sldId="503"/>
        </pc:sldMkLst>
        <pc:spChg chg="mod topLvl">
          <ac:chgData name="TDS, SANDEEP" userId="6fc5edbd-d47b-47d4-9947-ea3c3f9fb2ef" providerId="ADAL" clId="{9EC24050-D46E-DF46-B629-145F7F42D131}" dt="2019-05-16T09:35:17.933" v="54" actId="164"/>
          <ac:spMkLst>
            <pc:docMk/>
            <pc:sldMk cId="2607699231" sldId="503"/>
            <ac:spMk id="6" creationId="{1F34D77D-AFE5-3544-A0A1-96742A73B650}"/>
          </ac:spMkLst>
        </pc:spChg>
        <pc:spChg chg="mod topLvl">
          <ac:chgData name="TDS, SANDEEP" userId="6fc5edbd-d47b-47d4-9947-ea3c3f9fb2ef" providerId="ADAL" clId="{9EC24050-D46E-DF46-B629-145F7F42D131}" dt="2019-05-17T09:02:05.289" v="1554" actId="164"/>
          <ac:spMkLst>
            <pc:docMk/>
            <pc:sldMk cId="2607699231" sldId="503"/>
            <ac:spMk id="36" creationId="{0E7CA5A5-53B5-B340-BD69-720ADA295187}"/>
          </ac:spMkLst>
        </pc:spChg>
        <pc:spChg chg="mod">
          <ac:chgData name="TDS, SANDEEP" userId="6fc5edbd-d47b-47d4-9947-ea3c3f9fb2ef" providerId="ADAL" clId="{9EC24050-D46E-DF46-B629-145F7F42D131}" dt="2019-05-16T09:39:26.604" v="148" actId="255"/>
          <ac:spMkLst>
            <pc:docMk/>
            <pc:sldMk cId="2607699231" sldId="503"/>
            <ac:spMk id="93" creationId="{EDC74B9E-833C-EB4B-9CFD-549147DA35B8}"/>
          </ac:spMkLst>
        </pc:spChg>
        <pc:spChg chg="mod">
          <ac:chgData name="TDS, SANDEEP" userId="6fc5edbd-d47b-47d4-9947-ea3c3f9fb2ef" providerId="ADAL" clId="{9EC24050-D46E-DF46-B629-145F7F42D131}" dt="2019-05-17T09:06:17.833" v="1578" actId="164"/>
          <ac:spMkLst>
            <pc:docMk/>
            <pc:sldMk cId="2607699231" sldId="503"/>
            <ac:spMk id="114" creationId="{4A8E4AEE-C884-EE49-9159-BCB8418264E3}"/>
          </ac:spMkLst>
        </pc:spChg>
        <pc:spChg chg="mod">
          <ac:chgData name="TDS, SANDEEP" userId="6fc5edbd-d47b-47d4-9947-ea3c3f9fb2ef" providerId="ADAL" clId="{9EC24050-D46E-DF46-B629-145F7F42D131}" dt="2019-05-16T09:33:51.563" v="42" actId="1076"/>
          <ac:spMkLst>
            <pc:docMk/>
            <pc:sldMk cId="2607699231" sldId="503"/>
            <ac:spMk id="166" creationId="{6118D780-84F4-8B47-AA4B-60125809949E}"/>
          </ac:spMkLst>
        </pc:spChg>
        <pc:spChg chg="mod">
          <ac:chgData name="TDS, SANDEEP" userId="6fc5edbd-d47b-47d4-9947-ea3c3f9fb2ef" providerId="ADAL" clId="{9EC24050-D46E-DF46-B629-145F7F42D131}" dt="2019-05-16T09:33:35.043" v="41" actId="1076"/>
          <ac:spMkLst>
            <pc:docMk/>
            <pc:sldMk cId="2607699231" sldId="503"/>
            <ac:spMk id="167" creationId="{3E423182-F361-B246-BB32-EFD17BB5BD20}"/>
          </ac:spMkLst>
        </pc:spChg>
        <pc:spChg chg="mod">
          <ac:chgData name="TDS, SANDEEP" userId="6fc5edbd-d47b-47d4-9947-ea3c3f9fb2ef" providerId="ADAL" clId="{9EC24050-D46E-DF46-B629-145F7F42D131}" dt="2019-05-16T09:36:44.066" v="66" actId="255"/>
          <ac:spMkLst>
            <pc:docMk/>
            <pc:sldMk cId="2607699231" sldId="503"/>
            <ac:spMk id="180" creationId="{17C6B4FD-42FF-684A-9BEA-568571EA8DE2}"/>
          </ac:spMkLst>
        </pc:spChg>
        <pc:spChg chg="mod">
          <ac:chgData name="TDS, SANDEEP" userId="6fc5edbd-d47b-47d4-9947-ea3c3f9fb2ef" providerId="ADAL" clId="{9EC24050-D46E-DF46-B629-145F7F42D131}" dt="2019-05-16T09:38:23.017" v="134" actId="1038"/>
          <ac:spMkLst>
            <pc:docMk/>
            <pc:sldMk cId="2607699231" sldId="503"/>
            <ac:spMk id="188" creationId="{EE34EFCD-0AED-5F45-AF56-B4D1E51BE23A}"/>
          </ac:spMkLst>
        </pc:spChg>
        <pc:spChg chg="del">
          <ac:chgData name="TDS, SANDEEP" userId="6fc5edbd-d47b-47d4-9947-ea3c3f9fb2ef" providerId="ADAL" clId="{9EC24050-D46E-DF46-B629-145F7F42D131}" dt="2019-05-16T09:37:11.122" v="72" actId="478"/>
          <ac:spMkLst>
            <pc:docMk/>
            <pc:sldMk cId="2607699231" sldId="503"/>
            <ac:spMk id="189" creationId="{73972EC6-A4D5-A445-9126-12AA780BA8A6}"/>
          </ac:spMkLst>
        </pc:spChg>
        <pc:spChg chg="del">
          <ac:chgData name="TDS, SANDEEP" userId="6fc5edbd-d47b-47d4-9947-ea3c3f9fb2ef" providerId="ADAL" clId="{9EC24050-D46E-DF46-B629-145F7F42D131}" dt="2019-05-16T09:37:22.282" v="77" actId="478"/>
          <ac:spMkLst>
            <pc:docMk/>
            <pc:sldMk cId="2607699231" sldId="503"/>
            <ac:spMk id="190" creationId="{D201BF33-BD0E-CC4C-B320-542432F76257}"/>
          </ac:spMkLst>
        </pc:spChg>
        <pc:spChg chg="del mod">
          <ac:chgData name="TDS, SANDEEP" userId="6fc5edbd-d47b-47d4-9947-ea3c3f9fb2ef" providerId="ADAL" clId="{9EC24050-D46E-DF46-B629-145F7F42D131}" dt="2019-05-16T09:37:24.524" v="78" actId="478"/>
          <ac:spMkLst>
            <pc:docMk/>
            <pc:sldMk cId="2607699231" sldId="503"/>
            <ac:spMk id="191" creationId="{281848FB-9EA1-6849-890C-0DD30A9D54DF}"/>
          </ac:spMkLst>
        </pc:spChg>
        <pc:spChg chg="del">
          <ac:chgData name="TDS, SANDEEP" userId="6fc5edbd-d47b-47d4-9947-ea3c3f9fb2ef" providerId="ADAL" clId="{9EC24050-D46E-DF46-B629-145F7F42D131}" dt="2019-05-16T09:37:13.390" v="73" actId="478"/>
          <ac:spMkLst>
            <pc:docMk/>
            <pc:sldMk cId="2607699231" sldId="503"/>
            <ac:spMk id="192" creationId="{38E4044E-3D35-604F-A242-7ECE5629FF1F}"/>
          </ac:spMkLst>
        </pc:spChg>
        <pc:spChg chg="del">
          <ac:chgData name="TDS, SANDEEP" userId="6fc5edbd-d47b-47d4-9947-ea3c3f9fb2ef" providerId="ADAL" clId="{9EC24050-D46E-DF46-B629-145F7F42D131}" dt="2019-05-16T09:37:16.242" v="74" actId="478"/>
          <ac:spMkLst>
            <pc:docMk/>
            <pc:sldMk cId="2607699231" sldId="503"/>
            <ac:spMk id="193" creationId="{53668D58-55A2-1F4F-BC6A-668AA6CDB086}"/>
          </ac:spMkLst>
        </pc:spChg>
        <pc:spChg chg="mod">
          <ac:chgData name="TDS, SANDEEP" userId="6fc5edbd-d47b-47d4-9947-ea3c3f9fb2ef" providerId="ADAL" clId="{9EC24050-D46E-DF46-B629-145F7F42D131}" dt="2019-05-16T09:38:12.996" v="124" actId="1035"/>
          <ac:spMkLst>
            <pc:docMk/>
            <pc:sldMk cId="2607699231" sldId="503"/>
            <ac:spMk id="201" creationId="{3F60FC88-8EDE-924A-93D4-4FCA9B85F932}"/>
          </ac:spMkLst>
        </pc:spChg>
        <pc:grpChg chg="mod topLvl">
          <ac:chgData name="TDS, SANDEEP" userId="6fc5edbd-d47b-47d4-9947-ea3c3f9fb2ef" providerId="ADAL" clId="{9EC24050-D46E-DF46-B629-145F7F42D131}" dt="2019-05-16T09:35:23.833" v="55" actId="164"/>
          <ac:grpSpMkLst>
            <pc:docMk/>
            <pc:sldMk cId="2607699231" sldId="503"/>
            <ac:grpSpMk id="4" creationId="{E8D99E4F-7C28-0B43-BD48-0BD2D80623B3}"/>
          </ac:grpSpMkLst>
        </pc:grpChg>
        <pc:grpChg chg="mod topLvl">
          <ac:chgData name="TDS, SANDEEP" userId="6fc5edbd-d47b-47d4-9947-ea3c3f9fb2ef" providerId="ADAL" clId="{9EC24050-D46E-DF46-B629-145F7F42D131}" dt="2019-05-16T09:35:05.504" v="53" actId="164"/>
          <ac:grpSpMkLst>
            <pc:docMk/>
            <pc:sldMk cId="2607699231" sldId="503"/>
            <ac:grpSpMk id="7" creationId="{85D3F3BF-FD60-7249-B660-7863AB75B53B}"/>
          </ac:grpSpMkLst>
        </pc:grpChg>
        <pc:grpChg chg="add del mod">
          <ac:chgData name="TDS, SANDEEP" userId="6fc5edbd-d47b-47d4-9947-ea3c3f9fb2ef" providerId="ADAL" clId="{9EC24050-D46E-DF46-B629-145F7F42D131}" dt="2019-05-17T09:02:07.508" v="1556" actId="478"/>
          <ac:grpSpMkLst>
            <pc:docMk/>
            <pc:sldMk cId="2607699231" sldId="503"/>
            <ac:grpSpMk id="9" creationId="{556F2F57-83E2-AA46-8673-9B43A91C0716}"/>
          </ac:grpSpMkLst>
        </pc:grpChg>
        <pc:grpChg chg="add del mod topLvl">
          <ac:chgData name="TDS, SANDEEP" userId="6fc5edbd-d47b-47d4-9947-ea3c3f9fb2ef" providerId="ADAL" clId="{9EC24050-D46E-DF46-B629-145F7F42D131}" dt="2019-05-16T09:34:57.096" v="52" actId="165"/>
          <ac:grpSpMkLst>
            <pc:docMk/>
            <pc:sldMk cId="2607699231" sldId="503"/>
            <ac:grpSpMk id="9" creationId="{96E7D9A3-CBBD-EA4F-A53E-34479244EE96}"/>
          </ac:grpSpMkLst>
        </pc:grpChg>
        <pc:grpChg chg="add del mod">
          <ac:chgData name="TDS, SANDEEP" userId="6fc5edbd-d47b-47d4-9947-ea3c3f9fb2ef" providerId="ADAL" clId="{9EC24050-D46E-DF46-B629-145F7F42D131}" dt="2019-05-16T09:33:13.836" v="39" actId="165"/>
          <ac:grpSpMkLst>
            <pc:docMk/>
            <pc:sldMk cId="2607699231" sldId="503"/>
            <ac:grpSpMk id="10" creationId="{43AA8E6A-9377-434D-8C16-4C3A0B41D1C0}"/>
          </ac:grpSpMkLst>
        </pc:grpChg>
        <pc:grpChg chg="add mod">
          <ac:chgData name="TDS, SANDEEP" userId="6fc5edbd-d47b-47d4-9947-ea3c3f9fb2ef" providerId="ADAL" clId="{9EC24050-D46E-DF46-B629-145F7F42D131}" dt="2019-05-17T09:02:31.690" v="1562" actId="1076"/>
          <ac:grpSpMkLst>
            <pc:docMk/>
            <pc:sldMk cId="2607699231" sldId="503"/>
            <ac:grpSpMk id="10" creationId="{C0056459-87DF-B241-B721-1A6EDDC5EEC2}"/>
          </ac:grpSpMkLst>
        </pc:grpChg>
        <pc:grpChg chg="add mod">
          <ac:chgData name="TDS, SANDEEP" userId="6fc5edbd-d47b-47d4-9947-ea3c3f9fb2ef" providerId="ADAL" clId="{9EC24050-D46E-DF46-B629-145F7F42D131}" dt="2019-05-17T09:06:17.833" v="1578" actId="164"/>
          <ac:grpSpMkLst>
            <pc:docMk/>
            <pc:sldMk cId="2607699231" sldId="503"/>
            <ac:grpSpMk id="11" creationId="{287080C3-3ADF-DF48-97D4-63680EF2130D}"/>
          </ac:grpSpMkLst>
        </pc:grpChg>
        <pc:grpChg chg="add del mod topLvl">
          <ac:chgData name="TDS, SANDEEP" userId="6fc5edbd-d47b-47d4-9947-ea3c3f9fb2ef" providerId="ADAL" clId="{9EC24050-D46E-DF46-B629-145F7F42D131}" dt="2019-05-16T09:34:52.350" v="51" actId="165"/>
          <ac:grpSpMkLst>
            <pc:docMk/>
            <pc:sldMk cId="2607699231" sldId="503"/>
            <ac:grpSpMk id="11" creationId="{CB2CD1E2-2771-1B4D-AC12-956D4047B9BD}"/>
          </ac:grpSpMkLst>
        </pc:grpChg>
        <pc:grpChg chg="add del mod">
          <ac:chgData name="TDS, SANDEEP" userId="6fc5edbd-d47b-47d4-9947-ea3c3f9fb2ef" providerId="ADAL" clId="{9EC24050-D46E-DF46-B629-145F7F42D131}" dt="2019-05-16T09:34:43.453" v="50" actId="165"/>
          <ac:grpSpMkLst>
            <pc:docMk/>
            <pc:sldMk cId="2607699231" sldId="503"/>
            <ac:grpSpMk id="12" creationId="{3AFB15CA-5053-FC45-AEE7-613EC56E94C3}"/>
          </ac:grpSpMkLst>
        </pc:grpChg>
        <pc:grpChg chg="add mod">
          <ac:chgData name="TDS, SANDEEP" userId="6fc5edbd-d47b-47d4-9947-ea3c3f9fb2ef" providerId="ADAL" clId="{9EC24050-D46E-DF46-B629-145F7F42D131}" dt="2019-05-16T09:35:17.933" v="54" actId="164"/>
          <ac:grpSpMkLst>
            <pc:docMk/>
            <pc:sldMk cId="2607699231" sldId="503"/>
            <ac:grpSpMk id="13" creationId="{562A697E-1FE0-F643-91BD-7524D71E4567}"/>
          </ac:grpSpMkLst>
        </pc:grpChg>
        <pc:grpChg chg="add mod">
          <ac:chgData name="TDS, SANDEEP" userId="6fc5edbd-d47b-47d4-9947-ea3c3f9fb2ef" providerId="ADAL" clId="{9EC24050-D46E-DF46-B629-145F7F42D131}" dt="2019-05-16T09:35:23.833" v="55" actId="164"/>
          <ac:grpSpMkLst>
            <pc:docMk/>
            <pc:sldMk cId="2607699231" sldId="503"/>
            <ac:grpSpMk id="14" creationId="{2DE6D246-D97B-6649-A7D1-A9248AE1F8D9}"/>
          </ac:grpSpMkLst>
        </pc:grpChg>
        <pc:grpChg chg="add mod">
          <ac:chgData name="TDS, SANDEEP" userId="6fc5edbd-d47b-47d4-9947-ea3c3f9fb2ef" providerId="ADAL" clId="{9EC24050-D46E-DF46-B629-145F7F42D131}" dt="2019-05-16T09:35:23.833" v="55" actId="164"/>
          <ac:grpSpMkLst>
            <pc:docMk/>
            <pc:sldMk cId="2607699231" sldId="503"/>
            <ac:grpSpMk id="15" creationId="{86E5AA1F-9A61-A54B-8495-1F0B0B81014A}"/>
          </ac:grpSpMkLst>
        </pc:grpChg>
        <pc:grpChg chg="add del mod">
          <ac:chgData name="TDS, SANDEEP" userId="6fc5edbd-d47b-47d4-9947-ea3c3f9fb2ef" providerId="ADAL" clId="{9EC24050-D46E-DF46-B629-145F7F42D131}" dt="2019-05-17T09:02:05.289" v="1554" actId="164"/>
          <ac:grpSpMkLst>
            <pc:docMk/>
            <pc:sldMk cId="2607699231" sldId="503"/>
            <ac:grpSpMk id="16" creationId="{B766BA38-6836-AA47-A20B-65AECD2E0F20}"/>
          </ac:grpSpMkLst>
        </pc:grpChg>
        <pc:grpChg chg="del">
          <ac:chgData name="TDS, SANDEEP" userId="6fc5edbd-d47b-47d4-9947-ea3c3f9fb2ef" providerId="ADAL" clId="{9EC24050-D46E-DF46-B629-145F7F42D131}" dt="2019-05-16T09:35:47.730" v="56" actId="165"/>
          <ac:grpSpMkLst>
            <pc:docMk/>
            <pc:sldMk cId="2607699231" sldId="503"/>
            <ac:grpSpMk id="52" creationId="{A96E882A-DA03-5D46-AA62-9A57010F13B0}"/>
          </ac:grpSpMkLst>
        </pc:grpChg>
        <pc:grpChg chg="del">
          <ac:chgData name="TDS, SANDEEP" userId="6fc5edbd-d47b-47d4-9947-ea3c3f9fb2ef" providerId="ADAL" clId="{9EC24050-D46E-DF46-B629-145F7F42D131}" dt="2019-05-16T09:34:05.415" v="44" actId="478"/>
          <ac:grpSpMkLst>
            <pc:docMk/>
            <pc:sldMk cId="2607699231" sldId="503"/>
            <ac:grpSpMk id="53" creationId="{F86D23DF-B988-D548-BA88-27EBD03CAF40}"/>
          </ac:grpSpMkLst>
        </pc:grpChg>
        <pc:grpChg chg="del">
          <ac:chgData name="TDS, SANDEEP" userId="6fc5edbd-d47b-47d4-9947-ea3c3f9fb2ef" providerId="ADAL" clId="{9EC24050-D46E-DF46-B629-145F7F42D131}" dt="2019-05-17T09:02:22.421" v="1559" actId="165"/>
          <ac:grpSpMkLst>
            <pc:docMk/>
            <pc:sldMk cId="2607699231" sldId="503"/>
            <ac:grpSpMk id="67" creationId="{F3E2D8B0-6005-874B-A8D7-CAF521EFA8EB}"/>
          </ac:grpSpMkLst>
        </pc:grpChg>
        <pc:grpChg chg="add del mod">
          <ac:chgData name="TDS, SANDEEP" userId="6fc5edbd-d47b-47d4-9947-ea3c3f9fb2ef" providerId="ADAL" clId="{9EC24050-D46E-DF46-B629-145F7F42D131}" dt="2019-05-16T09:36:23.704" v="61" actId="478"/>
          <ac:grpSpMkLst>
            <pc:docMk/>
            <pc:sldMk cId="2607699231" sldId="503"/>
            <ac:grpSpMk id="122" creationId="{FBE00B9E-48C0-434C-A93F-DBF4F0FA9BF8}"/>
          </ac:grpSpMkLst>
        </pc:grpChg>
        <pc:grpChg chg="mod">
          <ac:chgData name="TDS, SANDEEP" userId="6fc5edbd-d47b-47d4-9947-ea3c3f9fb2ef" providerId="ADAL" clId="{9EC24050-D46E-DF46-B629-145F7F42D131}" dt="2019-05-17T09:06:17.833" v="1578" actId="164"/>
          <ac:grpSpMkLst>
            <pc:docMk/>
            <pc:sldMk cId="2607699231" sldId="503"/>
            <ac:grpSpMk id="144" creationId="{751F7EEF-1732-C14C-8F8C-7DC863558C94}"/>
          </ac:grpSpMkLst>
        </pc:grpChg>
        <pc:grpChg chg="mod">
          <ac:chgData name="TDS, SANDEEP" userId="6fc5edbd-d47b-47d4-9947-ea3c3f9fb2ef" providerId="ADAL" clId="{9EC24050-D46E-DF46-B629-145F7F42D131}" dt="2019-05-17T09:08:31.988" v="1584" actId="1076"/>
          <ac:grpSpMkLst>
            <pc:docMk/>
            <pc:sldMk cId="2607699231" sldId="503"/>
            <ac:grpSpMk id="162" creationId="{E7E72BAB-2E09-D542-9F74-5D9DD56AE285}"/>
          </ac:grpSpMkLst>
        </pc:grpChg>
        <pc:grpChg chg="add mod">
          <ac:chgData name="TDS, SANDEEP" userId="6fc5edbd-d47b-47d4-9947-ea3c3f9fb2ef" providerId="ADAL" clId="{9EC24050-D46E-DF46-B629-145F7F42D131}" dt="2019-05-16T09:37:38.340" v="81" actId="164"/>
          <ac:grpSpMkLst>
            <pc:docMk/>
            <pc:sldMk cId="2607699231" sldId="503"/>
            <ac:grpSpMk id="177" creationId="{5710BEA0-2862-D64D-9752-CA482510960E}"/>
          </ac:grpSpMkLst>
        </pc:grpChg>
        <pc:grpChg chg="add del mod">
          <ac:chgData name="TDS, SANDEEP" userId="6fc5edbd-d47b-47d4-9947-ea3c3f9fb2ef" providerId="ADAL" clId="{9EC24050-D46E-DF46-B629-145F7F42D131}" dt="2019-05-16T09:37:09.396" v="71"/>
          <ac:grpSpMkLst>
            <pc:docMk/>
            <pc:sldMk cId="2607699231" sldId="503"/>
            <ac:grpSpMk id="183" creationId="{D5AEF3B9-DBEC-004D-A518-DD132DD6B0EC}"/>
          </ac:grpSpMkLst>
        </pc:grpChg>
        <pc:grpChg chg="del mod">
          <ac:chgData name="TDS, SANDEEP" userId="6fc5edbd-d47b-47d4-9947-ea3c3f9fb2ef" providerId="ADAL" clId="{9EC24050-D46E-DF46-B629-145F7F42D131}" dt="2019-05-16T09:37:24.524" v="78" actId="478"/>
          <ac:grpSpMkLst>
            <pc:docMk/>
            <pc:sldMk cId="2607699231" sldId="503"/>
            <ac:grpSpMk id="185" creationId="{6C5C9F5B-E85E-EA4A-966B-F26FEB40A39F}"/>
          </ac:grpSpMkLst>
        </pc:grpChg>
        <pc:grpChg chg="del mod">
          <ac:chgData name="TDS, SANDEEP" userId="6fc5edbd-d47b-47d4-9947-ea3c3f9fb2ef" providerId="ADAL" clId="{9EC24050-D46E-DF46-B629-145F7F42D131}" dt="2019-05-16T09:37:22.282" v="77" actId="478"/>
          <ac:grpSpMkLst>
            <pc:docMk/>
            <pc:sldMk cId="2607699231" sldId="503"/>
            <ac:grpSpMk id="187" creationId="{04FB4BD9-B7C4-3541-976E-5533EFF8F1A7}"/>
          </ac:grpSpMkLst>
        </pc:grpChg>
        <pc:picChg chg="del mod topLvl">
          <ac:chgData name="TDS, SANDEEP" userId="6fc5edbd-d47b-47d4-9947-ea3c3f9fb2ef" providerId="ADAL" clId="{9EC24050-D46E-DF46-B629-145F7F42D131}" dt="2019-05-16T09:35:57.568" v="57" actId="478"/>
          <ac:picMkLst>
            <pc:docMk/>
            <pc:sldMk cId="2607699231" sldId="503"/>
            <ac:picMk id="57" creationId="{E5B0BF9A-728A-7545-91AC-F6BA4BA00029}"/>
          </ac:picMkLst>
        </pc:picChg>
        <pc:picChg chg="mod topLvl">
          <ac:chgData name="TDS, SANDEEP" userId="6fc5edbd-d47b-47d4-9947-ea3c3f9fb2ef" providerId="ADAL" clId="{9EC24050-D46E-DF46-B629-145F7F42D131}" dt="2019-05-17T09:02:29.573" v="1560" actId="338"/>
          <ac:picMkLst>
            <pc:docMk/>
            <pc:sldMk cId="2607699231" sldId="503"/>
            <ac:picMk id="68" creationId="{32B14A43-6535-2B4C-898B-7EA06D04DFAA}"/>
          </ac:picMkLst>
        </pc:picChg>
        <pc:picChg chg="mod topLvl">
          <ac:chgData name="TDS, SANDEEP" userId="6fc5edbd-d47b-47d4-9947-ea3c3f9fb2ef" providerId="ADAL" clId="{9EC24050-D46E-DF46-B629-145F7F42D131}" dt="2019-05-17T09:02:29.573" v="1560" actId="338"/>
          <ac:picMkLst>
            <pc:docMk/>
            <pc:sldMk cId="2607699231" sldId="503"/>
            <ac:picMk id="69" creationId="{99EF42E0-338D-154D-A28E-A8C51A118F57}"/>
          </ac:picMkLst>
        </pc:picChg>
        <pc:picChg chg="mod topLvl">
          <ac:chgData name="TDS, SANDEEP" userId="6fc5edbd-d47b-47d4-9947-ea3c3f9fb2ef" providerId="ADAL" clId="{9EC24050-D46E-DF46-B629-145F7F42D131}" dt="2019-05-17T09:02:29.573" v="1560" actId="338"/>
          <ac:picMkLst>
            <pc:docMk/>
            <pc:sldMk cId="2607699231" sldId="503"/>
            <ac:picMk id="70" creationId="{1648FE13-4341-3148-99D4-20B8422C0271}"/>
          </ac:picMkLst>
        </pc:picChg>
        <pc:picChg chg="mod topLvl">
          <ac:chgData name="TDS, SANDEEP" userId="6fc5edbd-d47b-47d4-9947-ea3c3f9fb2ef" providerId="ADAL" clId="{9EC24050-D46E-DF46-B629-145F7F42D131}" dt="2019-05-17T09:02:29.573" v="1560" actId="338"/>
          <ac:picMkLst>
            <pc:docMk/>
            <pc:sldMk cId="2607699231" sldId="503"/>
            <ac:picMk id="71" creationId="{FAFA5FA1-8DAC-7A45-81AE-6949C2A311B1}"/>
          </ac:picMkLst>
        </pc:picChg>
        <pc:picChg chg="mod topLvl">
          <ac:chgData name="TDS, SANDEEP" userId="6fc5edbd-d47b-47d4-9947-ea3c3f9fb2ef" providerId="ADAL" clId="{9EC24050-D46E-DF46-B629-145F7F42D131}" dt="2019-05-17T09:02:29.573" v="1560" actId="338"/>
          <ac:picMkLst>
            <pc:docMk/>
            <pc:sldMk cId="2607699231" sldId="503"/>
            <ac:picMk id="79" creationId="{D0B7BF8F-9B6B-7644-B3F9-ABA853FE22AF}"/>
          </ac:picMkLst>
        </pc:picChg>
        <pc:picChg chg="add mod topLvl">
          <ac:chgData name="TDS, SANDEEP" userId="6fc5edbd-d47b-47d4-9947-ea3c3f9fb2ef" providerId="ADAL" clId="{9EC24050-D46E-DF46-B629-145F7F42D131}" dt="2019-05-16T09:35:05.504" v="53" actId="164"/>
          <ac:picMkLst>
            <pc:docMk/>
            <pc:sldMk cId="2607699231" sldId="503"/>
            <ac:picMk id="89" creationId="{BDF0EF83-15F9-F94C-AA11-2DCC14467AD6}"/>
          </ac:picMkLst>
        </pc:picChg>
        <pc:picChg chg="del">
          <ac:chgData name="TDS, SANDEEP" userId="6fc5edbd-d47b-47d4-9947-ea3c3f9fb2ef" providerId="ADAL" clId="{9EC24050-D46E-DF46-B629-145F7F42D131}" dt="2019-05-16T09:35:57.568" v="57" actId="478"/>
          <ac:picMkLst>
            <pc:docMk/>
            <pc:sldMk cId="2607699231" sldId="503"/>
            <ac:picMk id="90" creationId="{5311BC62-04C3-6E46-98C6-C6217B37858A}"/>
          </ac:picMkLst>
        </pc:picChg>
        <pc:picChg chg="del">
          <ac:chgData name="TDS, SANDEEP" userId="6fc5edbd-d47b-47d4-9947-ea3c3f9fb2ef" providerId="ADAL" clId="{9EC24050-D46E-DF46-B629-145F7F42D131}" dt="2019-05-16T09:35:57.568" v="57" actId="478"/>
          <ac:picMkLst>
            <pc:docMk/>
            <pc:sldMk cId="2607699231" sldId="503"/>
            <ac:picMk id="91" creationId="{448E07EC-2126-C04E-90B1-963961884D05}"/>
          </ac:picMkLst>
        </pc:picChg>
        <pc:picChg chg="del">
          <ac:chgData name="TDS, SANDEEP" userId="6fc5edbd-d47b-47d4-9947-ea3c3f9fb2ef" providerId="ADAL" clId="{9EC24050-D46E-DF46-B629-145F7F42D131}" dt="2019-05-16T09:35:57.568" v="57" actId="478"/>
          <ac:picMkLst>
            <pc:docMk/>
            <pc:sldMk cId="2607699231" sldId="503"/>
            <ac:picMk id="92" creationId="{25DA5E7F-F8D2-BB43-B3A9-439A1D9B24DE}"/>
          </ac:picMkLst>
        </pc:picChg>
        <pc:picChg chg="mod topLvl">
          <ac:chgData name="TDS, SANDEEP" userId="6fc5edbd-d47b-47d4-9947-ea3c3f9fb2ef" providerId="ADAL" clId="{9EC24050-D46E-DF46-B629-145F7F42D131}" dt="2019-05-16T09:35:17.933" v="54" actId="164"/>
          <ac:picMkLst>
            <pc:docMk/>
            <pc:sldMk cId="2607699231" sldId="503"/>
            <ac:picMk id="139" creationId="{18D5F409-1D46-3D46-B784-36BC26ACDB5D}"/>
          </ac:picMkLst>
        </pc:picChg>
        <pc:picChg chg="del mod">
          <ac:chgData name="TDS, SANDEEP" userId="6fc5edbd-d47b-47d4-9947-ea3c3f9fb2ef" providerId="ADAL" clId="{9EC24050-D46E-DF46-B629-145F7F42D131}" dt="2019-05-16T09:34:05.415" v="44" actId="478"/>
          <ac:picMkLst>
            <pc:docMk/>
            <pc:sldMk cId="2607699231" sldId="503"/>
            <ac:picMk id="141" creationId="{9209F784-2705-4447-BEA8-F8E89EE8B5DB}"/>
          </ac:picMkLst>
        </pc:picChg>
        <pc:picChg chg="mod">
          <ac:chgData name="TDS, SANDEEP" userId="6fc5edbd-d47b-47d4-9947-ea3c3f9fb2ef" providerId="ADAL" clId="{9EC24050-D46E-DF46-B629-145F7F42D131}" dt="2019-05-16T09:33:51.563" v="42" actId="1076"/>
          <ac:picMkLst>
            <pc:docMk/>
            <pc:sldMk cId="2607699231" sldId="503"/>
            <ac:picMk id="142" creationId="{FA860676-941F-B547-AAA4-B570C707B63A}"/>
          </ac:picMkLst>
        </pc:picChg>
        <pc:picChg chg="mod">
          <ac:chgData name="TDS, SANDEEP" userId="6fc5edbd-d47b-47d4-9947-ea3c3f9fb2ef" providerId="ADAL" clId="{9EC24050-D46E-DF46-B629-145F7F42D131}" dt="2019-05-16T09:33:35.043" v="41" actId="1076"/>
          <ac:picMkLst>
            <pc:docMk/>
            <pc:sldMk cId="2607699231" sldId="503"/>
            <ac:picMk id="143" creationId="{A4CF3691-54E1-0F43-8702-5430F34CD9F3}"/>
          </ac:picMkLst>
        </pc:picChg>
        <pc:picChg chg="mod">
          <ac:chgData name="TDS, SANDEEP" userId="6fc5edbd-d47b-47d4-9947-ea3c3f9fb2ef" providerId="ADAL" clId="{9EC24050-D46E-DF46-B629-145F7F42D131}" dt="2019-05-16T09:31:08.597" v="20"/>
          <ac:picMkLst>
            <pc:docMk/>
            <pc:sldMk cId="2607699231" sldId="503"/>
            <ac:picMk id="152" creationId="{1171ABBD-498B-E84F-8B9D-ACE96F821B4A}"/>
          </ac:picMkLst>
        </pc:picChg>
        <pc:picChg chg="mod">
          <ac:chgData name="TDS, SANDEEP" userId="6fc5edbd-d47b-47d4-9947-ea3c3f9fb2ef" providerId="ADAL" clId="{9EC24050-D46E-DF46-B629-145F7F42D131}" dt="2019-05-16T09:31:15.261" v="21"/>
          <ac:picMkLst>
            <pc:docMk/>
            <pc:sldMk cId="2607699231" sldId="503"/>
            <ac:picMk id="153" creationId="{07592013-C5E5-9444-A0BA-B28EBA3029A8}"/>
          </ac:picMkLst>
        </pc:picChg>
        <pc:picChg chg="mod">
          <ac:chgData name="TDS, SANDEEP" userId="6fc5edbd-d47b-47d4-9947-ea3c3f9fb2ef" providerId="ADAL" clId="{9EC24050-D46E-DF46-B629-145F7F42D131}" dt="2019-05-16T09:31:01.032" v="19"/>
          <ac:picMkLst>
            <pc:docMk/>
            <pc:sldMk cId="2607699231" sldId="503"/>
            <ac:picMk id="156" creationId="{E55A6062-5A14-334D-81BA-118032543F56}"/>
          </ac:picMkLst>
        </pc:picChg>
        <pc:picChg chg="mod">
          <ac:chgData name="TDS, SANDEEP" userId="6fc5edbd-d47b-47d4-9947-ea3c3f9fb2ef" providerId="ADAL" clId="{9EC24050-D46E-DF46-B629-145F7F42D131}" dt="2019-05-16T09:37:57.922" v="109" actId="1037"/>
          <ac:picMkLst>
            <pc:docMk/>
            <pc:sldMk cId="2607699231" sldId="503"/>
            <ac:picMk id="184" creationId="{4B34FAEE-5D92-8B44-9C02-8C8437FF1F58}"/>
          </ac:picMkLst>
        </pc:picChg>
        <pc:picChg chg="add del mod">
          <ac:chgData name="TDS, SANDEEP" userId="6fc5edbd-d47b-47d4-9947-ea3c3f9fb2ef" providerId="ADAL" clId="{9EC24050-D46E-DF46-B629-145F7F42D131}" dt="2019-05-16T09:37:09.396" v="71"/>
          <ac:picMkLst>
            <pc:docMk/>
            <pc:sldMk cId="2607699231" sldId="503"/>
            <ac:picMk id="186" creationId="{7B187C8E-01EF-8E48-8475-BD1CB5CFF5FF}"/>
          </ac:picMkLst>
        </pc:picChg>
        <pc:picChg chg="mod">
          <ac:chgData name="TDS, SANDEEP" userId="6fc5edbd-d47b-47d4-9947-ea3c3f9fb2ef" providerId="ADAL" clId="{9EC24050-D46E-DF46-B629-145F7F42D131}" dt="2019-05-16T09:38:30.602" v="141" actId="1038"/>
          <ac:picMkLst>
            <pc:docMk/>
            <pc:sldMk cId="2607699231" sldId="503"/>
            <ac:picMk id="194" creationId="{6847880C-36F4-8540-A5F8-BE154880DD9E}"/>
          </ac:picMkLst>
        </pc:picChg>
        <pc:picChg chg="mod">
          <ac:chgData name="TDS, SANDEEP" userId="6fc5edbd-d47b-47d4-9947-ea3c3f9fb2ef" providerId="ADAL" clId="{9EC24050-D46E-DF46-B629-145F7F42D131}" dt="2019-05-16T09:38:30.602" v="141" actId="1038"/>
          <ac:picMkLst>
            <pc:docMk/>
            <pc:sldMk cId="2607699231" sldId="503"/>
            <ac:picMk id="195" creationId="{45F7A8BC-FDA3-9E4A-BAA7-395778BF6CBE}"/>
          </ac:picMkLst>
        </pc:picChg>
        <pc:picChg chg="mod">
          <ac:chgData name="TDS, SANDEEP" userId="6fc5edbd-d47b-47d4-9947-ea3c3f9fb2ef" providerId="ADAL" clId="{9EC24050-D46E-DF46-B629-145F7F42D131}" dt="2019-05-16T09:37:57.922" v="109" actId="1037"/>
          <ac:picMkLst>
            <pc:docMk/>
            <pc:sldMk cId="2607699231" sldId="503"/>
            <ac:picMk id="200" creationId="{AD173A34-60C5-324D-91D8-9C5ACC509299}"/>
          </ac:picMkLst>
        </pc:picChg>
        <pc:picChg chg="add mod">
          <ac:chgData name="TDS, SANDEEP" userId="6fc5edbd-d47b-47d4-9947-ea3c3f9fb2ef" providerId="ADAL" clId="{9EC24050-D46E-DF46-B629-145F7F42D131}" dt="2019-05-16T09:38:23.017" v="134" actId="1038"/>
          <ac:picMkLst>
            <pc:docMk/>
            <pc:sldMk cId="2607699231" sldId="503"/>
            <ac:picMk id="202" creationId="{D1CEF5DA-AB48-A948-910C-F7DF5CC86095}"/>
          </ac:picMkLst>
        </pc:picChg>
        <pc:cxnChg chg="add del">
          <ac:chgData name="TDS, SANDEEP" userId="6fc5edbd-d47b-47d4-9947-ea3c3f9fb2ef" providerId="ADAL" clId="{9EC24050-D46E-DF46-B629-145F7F42D131}" dt="2019-05-17T09:03:32.461" v="1570" actId="478"/>
          <ac:cxnSpMkLst>
            <pc:docMk/>
            <pc:sldMk cId="2607699231" sldId="503"/>
            <ac:cxnSpMk id="96" creationId="{030ED819-3CFE-CF4A-B9EB-5D821B4E4E7F}"/>
          </ac:cxnSpMkLst>
        </pc:cxnChg>
        <pc:cxnChg chg="mod">
          <ac:chgData name="TDS, SANDEEP" userId="6fc5edbd-d47b-47d4-9947-ea3c3f9fb2ef" providerId="ADAL" clId="{9EC24050-D46E-DF46-B629-145F7F42D131}" dt="2019-05-17T09:08:35.230" v="1585" actId="1076"/>
          <ac:cxnSpMkLst>
            <pc:docMk/>
            <pc:sldMk cId="2607699231" sldId="503"/>
            <ac:cxnSpMk id="116" creationId="{CE1B0326-3746-0847-8D84-3896FAAD1C4F}"/>
          </ac:cxnSpMkLst>
        </pc:cxnChg>
      </pc:sldChg>
      <pc:sldChg chg="addSp modSp modTransition modAnim">
        <pc:chgData name="TDS, SANDEEP" userId="6fc5edbd-d47b-47d4-9947-ea3c3f9fb2ef" providerId="ADAL" clId="{9EC24050-D46E-DF46-B629-145F7F42D131}" dt="2019-05-17T08:55:01.210" v="1529"/>
        <pc:sldMkLst>
          <pc:docMk/>
          <pc:sldMk cId="1037023005" sldId="511"/>
        </pc:sldMkLst>
        <pc:cxnChg chg="add mod">
          <ac:chgData name="TDS, SANDEEP" userId="6fc5edbd-d47b-47d4-9947-ea3c3f9fb2ef" providerId="ADAL" clId="{9EC24050-D46E-DF46-B629-145F7F42D131}" dt="2019-05-17T08:45:14.369" v="1433" actId="14100"/>
          <ac:cxnSpMkLst>
            <pc:docMk/>
            <pc:sldMk cId="1037023005" sldId="511"/>
            <ac:cxnSpMk id="34" creationId="{D3EBF003-0C63-8C44-998C-400B0584B9D6}"/>
          </ac:cxnSpMkLst>
        </pc:cxnChg>
        <pc:cxnChg chg="add mod">
          <ac:chgData name="TDS, SANDEEP" userId="6fc5edbd-d47b-47d4-9947-ea3c3f9fb2ef" providerId="ADAL" clId="{9EC24050-D46E-DF46-B629-145F7F42D131}" dt="2019-05-17T08:45:53.154" v="1436" actId="14100"/>
          <ac:cxnSpMkLst>
            <pc:docMk/>
            <pc:sldMk cId="1037023005" sldId="511"/>
            <ac:cxnSpMk id="37" creationId="{9151ECDF-97E0-EE49-9604-E0F34BECB088}"/>
          </ac:cxnSpMkLst>
        </pc:cxnChg>
        <pc:cxnChg chg="add mod">
          <ac:chgData name="TDS, SANDEEP" userId="6fc5edbd-d47b-47d4-9947-ea3c3f9fb2ef" providerId="ADAL" clId="{9EC24050-D46E-DF46-B629-145F7F42D131}" dt="2019-05-17T08:46:01.699" v="1439" actId="14100"/>
          <ac:cxnSpMkLst>
            <pc:docMk/>
            <pc:sldMk cId="1037023005" sldId="511"/>
            <ac:cxnSpMk id="40" creationId="{981CA364-7B1F-7A4C-A68D-08A250B25B21}"/>
          </ac:cxnSpMkLst>
        </pc:cxnChg>
        <pc:cxnChg chg="add mod">
          <ac:chgData name="TDS, SANDEEP" userId="6fc5edbd-d47b-47d4-9947-ea3c3f9fb2ef" providerId="ADAL" clId="{9EC24050-D46E-DF46-B629-145F7F42D131}" dt="2019-05-17T08:46:11.775" v="1442" actId="14100"/>
          <ac:cxnSpMkLst>
            <pc:docMk/>
            <pc:sldMk cId="1037023005" sldId="511"/>
            <ac:cxnSpMk id="43" creationId="{5F25BA2E-29BD-9A4A-8B76-A203DA88166C}"/>
          </ac:cxnSpMkLst>
        </pc:cxnChg>
        <pc:cxnChg chg="mod">
          <ac:chgData name="TDS, SANDEEP" userId="6fc5edbd-d47b-47d4-9947-ea3c3f9fb2ef" providerId="ADAL" clId="{9EC24050-D46E-DF46-B629-145F7F42D131}" dt="2019-05-17T08:45:05.905" v="1430" actId="14100"/>
          <ac:cxnSpMkLst>
            <pc:docMk/>
            <pc:sldMk cId="1037023005" sldId="511"/>
            <ac:cxnSpMk id="73" creationId="{EFE67D4B-1FF8-5B4B-AF15-B82201DC26EC}"/>
          </ac:cxnSpMkLst>
        </pc:cxnChg>
      </pc:sldChg>
      <pc:sldChg chg="addSp delSp modSp modTransition modAnim">
        <pc:chgData name="TDS, SANDEEP" userId="6fc5edbd-d47b-47d4-9947-ea3c3f9fb2ef" providerId="ADAL" clId="{9EC24050-D46E-DF46-B629-145F7F42D131}" dt="2019-05-17T08:57:06.489" v="1535"/>
        <pc:sldMkLst>
          <pc:docMk/>
          <pc:sldMk cId="2119933114" sldId="1818"/>
        </pc:sldMkLst>
        <pc:spChg chg="mod">
          <ac:chgData name="TDS, SANDEEP" userId="6fc5edbd-d47b-47d4-9947-ea3c3f9fb2ef" providerId="ADAL" clId="{9EC24050-D46E-DF46-B629-145F7F42D131}" dt="2019-05-16T11:52:36.837" v="1395" actId="20577"/>
          <ac:spMkLst>
            <pc:docMk/>
            <pc:sldMk cId="2119933114" sldId="1818"/>
            <ac:spMk id="63" creationId="{6A73ADE4-7F82-40AA-98FF-9629421A0438}"/>
          </ac:spMkLst>
        </pc:spChg>
        <pc:spChg chg="add del mod">
          <ac:chgData name="TDS, SANDEEP" userId="6fc5edbd-d47b-47d4-9947-ea3c3f9fb2ef" providerId="ADAL" clId="{9EC24050-D46E-DF46-B629-145F7F42D131}" dt="2019-05-17T08:56:33.942" v="1532" actId="164"/>
          <ac:spMkLst>
            <pc:docMk/>
            <pc:sldMk cId="2119933114" sldId="1818"/>
            <ac:spMk id="97" creationId="{00000000-0000-0000-0000-000000000000}"/>
          </ac:spMkLst>
        </pc:spChg>
        <pc:spChg chg="mod">
          <ac:chgData name="TDS, SANDEEP" userId="6fc5edbd-d47b-47d4-9947-ea3c3f9fb2ef" providerId="ADAL" clId="{9EC24050-D46E-DF46-B629-145F7F42D131}" dt="2019-05-17T08:56:33.942" v="1532" actId="164"/>
          <ac:spMkLst>
            <pc:docMk/>
            <pc:sldMk cId="2119933114" sldId="1818"/>
            <ac:spMk id="99" creationId="{00000000-0000-0000-0000-000000000000}"/>
          </ac:spMkLst>
        </pc:spChg>
        <pc:grpChg chg="add mod">
          <ac:chgData name="TDS, SANDEEP" userId="6fc5edbd-d47b-47d4-9947-ea3c3f9fb2ef" providerId="ADAL" clId="{9EC24050-D46E-DF46-B629-145F7F42D131}" dt="2019-05-17T08:56:33.942" v="1532" actId="164"/>
          <ac:grpSpMkLst>
            <pc:docMk/>
            <pc:sldMk cId="2119933114" sldId="1818"/>
            <ac:grpSpMk id="3" creationId="{73E48F93-006C-324A-9257-DFEE32F80DED}"/>
          </ac:grpSpMkLst>
        </pc:grpChg>
        <pc:grpChg chg="add del">
          <ac:chgData name="TDS, SANDEEP" userId="6fc5edbd-d47b-47d4-9947-ea3c3f9fb2ef" providerId="ADAL" clId="{9EC24050-D46E-DF46-B629-145F7F42D131}" dt="2019-05-17T08:55:09.976" v="1531" actId="478"/>
          <ac:grpSpMkLst>
            <pc:docMk/>
            <pc:sldMk cId="2119933114" sldId="1818"/>
            <ac:grpSpMk id="34" creationId="{F6374F95-297C-41B4-9A8F-87F28DB3DFF0}"/>
          </ac:grpSpMkLst>
        </pc:grpChg>
      </pc:sldChg>
      <pc:sldChg chg="addSp delSp modSp modTransition">
        <pc:chgData name="TDS, SANDEEP" userId="6fc5edbd-d47b-47d4-9947-ea3c3f9fb2ef" providerId="ADAL" clId="{9EC24050-D46E-DF46-B629-145F7F42D131}" dt="2019-05-17T09:22:17.893" v="1594"/>
        <pc:sldMkLst>
          <pc:docMk/>
          <pc:sldMk cId="2399814345" sldId="2740"/>
        </pc:sldMkLst>
        <pc:spChg chg="mod">
          <ac:chgData name="TDS, SANDEEP" userId="6fc5edbd-d47b-47d4-9947-ea3c3f9fb2ef" providerId="ADAL" clId="{9EC24050-D46E-DF46-B629-145F7F42D131}" dt="2019-05-16T09:42:43.832" v="158" actId="20577"/>
          <ac:spMkLst>
            <pc:docMk/>
            <pc:sldMk cId="2399814345" sldId="2740"/>
            <ac:spMk id="5" creationId="{00000000-0000-0000-0000-000000000000}"/>
          </ac:spMkLst>
        </pc:spChg>
        <pc:spChg chg="mod">
          <ac:chgData name="TDS, SANDEEP" userId="6fc5edbd-d47b-47d4-9947-ea3c3f9fb2ef" providerId="ADAL" clId="{9EC24050-D46E-DF46-B629-145F7F42D131}" dt="2019-05-16T11:29:39.569" v="965" actId="1076"/>
          <ac:spMkLst>
            <pc:docMk/>
            <pc:sldMk cId="2399814345" sldId="2740"/>
            <ac:spMk id="13" creationId="{00000000-0000-0000-0000-000000000000}"/>
          </ac:spMkLst>
        </pc:spChg>
        <pc:spChg chg="del">
          <ac:chgData name="TDS, SANDEEP" userId="6fc5edbd-d47b-47d4-9947-ea3c3f9fb2ef" providerId="ADAL" clId="{9EC24050-D46E-DF46-B629-145F7F42D131}" dt="2019-05-16T10:47:52.314" v="597" actId="478"/>
          <ac:spMkLst>
            <pc:docMk/>
            <pc:sldMk cId="2399814345" sldId="2740"/>
            <ac:spMk id="16" creationId="{00000000-0000-0000-0000-000000000000}"/>
          </ac:spMkLst>
        </pc:spChg>
        <pc:grpChg chg="add del">
          <ac:chgData name="TDS, SANDEEP" userId="6fc5edbd-d47b-47d4-9947-ea3c3f9fb2ef" providerId="ADAL" clId="{9EC24050-D46E-DF46-B629-145F7F42D131}" dt="2019-05-16T09:47:05.822" v="174" actId="478"/>
          <ac:grpSpMkLst>
            <pc:docMk/>
            <pc:sldMk cId="2399814345" sldId="2740"/>
            <ac:grpSpMk id="20" creationId="{DC4708C2-73CC-4649-BA65-F27DE9F3A277}"/>
          </ac:grpSpMkLst>
        </pc:grpChg>
        <pc:grpChg chg="add mod">
          <ac:chgData name="TDS, SANDEEP" userId="6fc5edbd-d47b-47d4-9947-ea3c3f9fb2ef" providerId="ADAL" clId="{9EC24050-D46E-DF46-B629-145F7F42D131}" dt="2019-05-16T09:54:42.446" v="232" actId="1076"/>
          <ac:grpSpMkLst>
            <pc:docMk/>
            <pc:sldMk cId="2399814345" sldId="2740"/>
            <ac:grpSpMk id="27" creationId="{4D44AF40-AD30-E541-A089-79F2F517E687}"/>
          </ac:grpSpMkLst>
        </pc:grpChg>
        <pc:grpChg chg="add del">
          <ac:chgData name="TDS, SANDEEP" userId="6fc5edbd-d47b-47d4-9947-ea3c3f9fb2ef" providerId="ADAL" clId="{9EC24050-D46E-DF46-B629-145F7F42D131}" dt="2019-05-16T09:54:14.151" v="218" actId="478"/>
          <ac:grpSpMkLst>
            <pc:docMk/>
            <pc:sldMk cId="2399814345" sldId="2740"/>
            <ac:grpSpMk id="30" creationId="{305DD810-6016-DF4C-BF1F-354A3463D20A}"/>
          </ac:grpSpMkLst>
        </pc:grpChg>
        <pc:grpChg chg="add del">
          <ac:chgData name="TDS, SANDEEP" userId="6fc5edbd-d47b-47d4-9947-ea3c3f9fb2ef" providerId="ADAL" clId="{9EC24050-D46E-DF46-B629-145F7F42D131}" dt="2019-05-16T09:54:12.968" v="217" actId="478"/>
          <ac:grpSpMkLst>
            <pc:docMk/>
            <pc:sldMk cId="2399814345" sldId="2740"/>
            <ac:grpSpMk id="35" creationId="{A1370159-9E2C-D241-80A7-7E1F7C56CFE7}"/>
          </ac:grpSpMkLst>
        </pc:grpChg>
        <pc:grpChg chg="add mod">
          <ac:chgData name="TDS, SANDEEP" userId="6fc5edbd-d47b-47d4-9947-ea3c3f9fb2ef" providerId="ADAL" clId="{9EC24050-D46E-DF46-B629-145F7F42D131}" dt="2019-05-16T09:54:47.957" v="233" actId="1076"/>
          <ac:grpSpMkLst>
            <pc:docMk/>
            <pc:sldMk cId="2399814345" sldId="2740"/>
            <ac:grpSpMk id="38" creationId="{236B20C4-EA87-5344-B84E-8A8CF0306A42}"/>
          </ac:grpSpMkLst>
        </pc:grpChg>
        <pc:picChg chg="add del mod">
          <ac:chgData name="TDS, SANDEEP" userId="6fc5edbd-d47b-47d4-9947-ea3c3f9fb2ef" providerId="ADAL" clId="{9EC24050-D46E-DF46-B629-145F7F42D131}" dt="2019-05-16T09:52:26.402" v="213" actId="478"/>
          <ac:picMkLst>
            <pc:docMk/>
            <pc:sldMk cId="2399814345" sldId="2740"/>
            <ac:picMk id="2" creationId="{33DB8885-05FA-8541-9EE1-C72814A0429E}"/>
          </ac:picMkLst>
        </pc:picChg>
        <pc:picChg chg="add del">
          <ac:chgData name="TDS, SANDEEP" userId="6fc5edbd-d47b-47d4-9947-ea3c3f9fb2ef" providerId="ADAL" clId="{9EC24050-D46E-DF46-B629-145F7F42D131}" dt="2019-05-16T09:54:10.667" v="215" actId="478"/>
          <ac:picMkLst>
            <pc:docMk/>
            <pc:sldMk cId="2399814345" sldId="2740"/>
            <ac:picMk id="15" creationId="{6C303D88-C936-E443-AFAD-B65419AF3A78}"/>
          </ac:picMkLst>
        </pc:picChg>
        <pc:picChg chg="add del mod">
          <ac:chgData name="TDS, SANDEEP" userId="6fc5edbd-d47b-47d4-9947-ea3c3f9fb2ef" providerId="ADAL" clId="{9EC24050-D46E-DF46-B629-145F7F42D131}" dt="2019-05-16T09:43:12.418" v="168"/>
          <ac:picMkLst>
            <pc:docMk/>
            <pc:sldMk cId="2399814345" sldId="2740"/>
            <ac:picMk id="17" creationId="{3D5685DB-4B25-0742-8584-CC8F29082080}"/>
          </ac:picMkLst>
        </pc:picChg>
        <pc:picChg chg="add del mod">
          <ac:chgData name="TDS, SANDEEP" userId="6fc5edbd-d47b-47d4-9947-ea3c3f9fb2ef" providerId="ADAL" clId="{9EC24050-D46E-DF46-B629-145F7F42D131}" dt="2019-05-16T09:43:12.418" v="168"/>
          <ac:picMkLst>
            <pc:docMk/>
            <pc:sldMk cId="2399814345" sldId="2740"/>
            <ac:picMk id="18" creationId="{5323D0C8-3AC3-1148-AC16-E11CE583AF59}"/>
          </ac:picMkLst>
        </pc:picChg>
        <pc:picChg chg="add del mod modCrop">
          <ac:chgData name="TDS, SANDEEP" userId="6fc5edbd-d47b-47d4-9947-ea3c3f9fb2ef" providerId="ADAL" clId="{9EC24050-D46E-DF46-B629-145F7F42D131}" dt="2019-05-16T09:50:10.196" v="185"/>
          <ac:picMkLst>
            <pc:docMk/>
            <pc:sldMk cId="2399814345" sldId="2740"/>
            <ac:picMk id="19" creationId="{03E10A6D-E46D-B941-9F65-6D4D649A8121}"/>
          </ac:picMkLst>
        </pc:picChg>
        <pc:picChg chg="add del mod modCrop">
          <ac:chgData name="TDS, SANDEEP" userId="6fc5edbd-d47b-47d4-9947-ea3c3f9fb2ef" providerId="ADAL" clId="{9EC24050-D46E-DF46-B629-145F7F42D131}" dt="2019-05-16T09:52:27.603" v="214" actId="478"/>
          <ac:picMkLst>
            <pc:docMk/>
            <pc:sldMk cId="2399814345" sldId="2740"/>
            <ac:picMk id="23" creationId="{78726C1F-7437-124B-B417-426600135DB3}"/>
          </ac:picMkLst>
        </pc:picChg>
        <pc:picChg chg="add del mod modCrop">
          <ac:chgData name="TDS, SANDEEP" userId="6fc5edbd-d47b-47d4-9947-ea3c3f9fb2ef" providerId="ADAL" clId="{9EC24050-D46E-DF46-B629-145F7F42D131}" dt="2019-05-16T09:51:14.848" v="199" actId="478"/>
          <ac:picMkLst>
            <pc:docMk/>
            <pc:sldMk cId="2399814345" sldId="2740"/>
            <ac:picMk id="24" creationId="{3C6C7197-E9F0-0E46-B051-B1237ADA7277}"/>
          </ac:picMkLst>
        </pc:picChg>
        <pc:picChg chg="add del mod modCrop">
          <ac:chgData name="TDS, SANDEEP" userId="6fc5edbd-d47b-47d4-9947-ea3c3f9fb2ef" providerId="ADAL" clId="{9EC24050-D46E-DF46-B629-145F7F42D131}" dt="2019-05-16T09:52:25.537" v="212" actId="478"/>
          <ac:picMkLst>
            <pc:docMk/>
            <pc:sldMk cId="2399814345" sldId="2740"/>
            <ac:picMk id="25" creationId="{8E976243-D24F-8D48-B4BA-1611422607C2}"/>
          </ac:picMkLst>
        </pc:picChg>
        <pc:picChg chg="add">
          <ac:chgData name="TDS, SANDEEP" userId="6fc5edbd-d47b-47d4-9947-ea3c3f9fb2ef" providerId="ADAL" clId="{9EC24050-D46E-DF46-B629-145F7F42D131}" dt="2019-05-16T09:54:11.141" v="216"/>
          <ac:picMkLst>
            <pc:docMk/>
            <pc:sldMk cId="2399814345" sldId="2740"/>
            <ac:picMk id="26" creationId="{81C2F6AA-62F1-4A40-AFD5-E4A013A3F724}"/>
          </ac:picMkLst>
        </pc:picChg>
        <pc:cxnChg chg="mod">
          <ac:chgData name="TDS, SANDEEP" userId="6fc5edbd-d47b-47d4-9947-ea3c3f9fb2ef" providerId="ADAL" clId="{9EC24050-D46E-DF46-B629-145F7F42D131}" dt="2019-05-16T11:29:39.569" v="965" actId="1076"/>
          <ac:cxnSpMkLst>
            <pc:docMk/>
            <pc:sldMk cId="2399814345" sldId="2740"/>
            <ac:cxnSpMk id="11" creationId="{8D51D02B-6228-8847-B46D-60A11637A44D}"/>
          </ac:cxnSpMkLst>
        </pc:cxnChg>
        <pc:cxnChg chg="mod">
          <ac:chgData name="TDS, SANDEEP" userId="6fc5edbd-d47b-47d4-9947-ea3c3f9fb2ef" providerId="ADAL" clId="{9EC24050-D46E-DF46-B629-145F7F42D131}" dt="2019-05-16T11:29:39.569" v="965" actId="1076"/>
          <ac:cxnSpMkLst>
            <pc:docMk/>
            <pc:sldMk cId="2399814345" sldId="2740"/>
            <ac:cxnSpMk id="14" creationId="{804D867B-A137-404A-A6CE-A9A0B35653AC}"/>
          </ac:cxnSpMkLst>
        </pc:cxnChg>
      </pc:sldChg>
      <pc:sldChg chg="modSp modTransition">
        <pc:chgData name="TDS, SANDEEP" userId="6fc5edbd-d47b-47d4-9947-ea3c3f9fb2ef" providerId="ADAL" clId="{9EC24050-D46E-DF46-B629-145F7F42D131}" dt="2019-05-16T11:54:35.585" v="1404"/>
        <pc:sldMkLst>
          <pc:docMk/>
          <pc:sldMk cId="1881851238" sldId="2881"/>
        </pc:sldMkLst>
        <pc:spChg chg="mod">
          <ac:chgData name="TDS, SANDEEP" userId="6fc5edbd-d47b-47d4-9947-ea3c3f9fb2ef" providerId="ADAL" clId="{9EC24050-D46E-DF46-B629-145F7F42D131}" dt="2019-05-16T11:10:27.143" v="842" actId="14100"/>
          <ac:spMkLst>
            <pc:docMk/>
            <pc:sldMk cId="1881851238" sldId="2881"/>
            <ac:spMk id="3" creationId="{00000000-0000-0000-0000-000000000000}"/>
          </ac:spMkLst>
        </pc:spChg>
      </pc:sldChg>
      <pc:sldChg chg="addSp delSp modSp add modTransition">
        <pc:chgData name="TDS, SANDEEP" userId="6fc5edbd-d47b-47d4-9947-ea3c3f9fb2ef" providerId="ADAL" clId="{9EC24050-D46E-DF46-B629-145F7F42D131}" dt="2019-05-17T09:22:17.893" v="1594"/>
        <pc:sldMkLst>
          <pc:docMk/>
          <pc:sldMk cId="2528332132" sldId="2883"/>
        </pc:sldMkLst>
        <pc:spChg chg="mod">
          <ac:chgData name="TDS, SANDEEP" userId="6fc5edbd-d47b-47d4-9947-ea3c3f9fb2ef" providerId="ADAL" clId="{9EC24050-D46E-DF46-B629-145F7F42D131}" dt="2019-05-16T11:30:35.626" v="1004" actId="1076"/>
          <ac:spMkLst>
            <pc:docMk/>
            <pc:sldMk cId="2528332132" sldId="2883"/>
            <ac:spMk id="13" creationId="{00000000-0000-0000-0000-000000000000}"/>
          </ac:spMkLst>
        </pc:spChg>
        <pc:spChg chg="del">
          <ac:chgData name="TDS, SANDEEP" userId="6fc5edbd-d47b-47d4-9947-ea3c3f9fb2ef" providerId="ADAL" clId="{9EC24050-D46E-DF46-B629-145F7F42D131}" dt="2019-05-16T10:47:56.260" v="598" actId="478"/>
          <ac:spMkLst>
            <pc:docMk/>
            <pc:sldMk cId="2528332132" sldId="2883"/>
            <ac:spMk id="16" creationId="{00000000-0000-0000-0000-000000000000}"/>
          </ac:spMkLst>
        </pc:spChg>
        <pc:grpChg chg="add del">
          <ac:chgData name="TDS, SANDEEP" userId="6fc5edbd-d47b-47d4-9947-ea3c3f9fb2ef" providerId="ADAL" clId="{9EC24050-D46E-DF46-B629-145F7F42D131}" dt="2019-05-16T11:06:46.197" v="783"/>
          <ac:grpSpMkLst>
            <pc:docMk/>
            <pc:sldMk cId="2528332132" sldId="2883"/>
            <ac:grpSpMk id="17" creationId="{D096AF01-68C7-9045-9DFB-121451847938}"/>
          </ac:grpSpMkLst>
        </pc:grpChg>
        <pc:grpChg chg="mod">
          <ac:chgData name="TDS, SANDEEP" userId="6fc5edbd-d47b-47d4-9947-ea3c3f9fb2ef" providerId="ADAL" clId="{9EC24050-D46E-DF46-B629-145F7F42D131}" dt="2019-05-16T11:30:24.351" v="1001" actId="1038"/>
          <ac:grpSpMkLst>
            <pc:docMk/>
            <pc:sldMk cId="2528332132" sldId="2883"/>
            <ac:grpSpMk id="30" creationId="{305DD810-6016-DF4C-BF1F-354A3463D20A}"/>
          </ac:grpSpMkLst>
        </pc:grpChg>
        <pc:grpChg chg="mod">
          <ac:chgData name="TDS, SANDEEP" userId="6fc5edbd-d47b-47d4-9947-ea3c3f9fb2ef" providerId="ADAL" clId="{9EC24050-D46E-DF46-B629-145F7F42D131}" dt="2019-05-16T11:30:24.351" v="1001" actId="1038"/>
          <ac:grpSpMkLst>
            <pc:docMk/>
            <pc:sldMk cId="2528332132" sldId="2883"/>
            <ac:grpSpMk id="35" creationId="{A1370159-9E2C-D241-80A7-7E1F7C56CFE7}"/>
          </ac:grpSpMkLst>
        </pc:grpChg>
        <pc:cxnChg chg="mod">
          <ac:chgData name="TDS, SANDEEP" userId="6fc5edbd-d47b-47d4-9947-ea3c3f9fb2ef" providerId="ADAL" clId="{9EC24050-D46E-DF46-B629-145F7F42D131}" dt="2019-05-16T11:30:35.626" v="1004" actId="1076"/>
          <ac:cxnSpMkLst>
            <pc:docMk/>
            <pc:sldMk cId="2528332132" sldId="2883"/>
            <ac:cxnSpMk id="11" creationId="{8D51D02B-6228-8847-B46D-60A11637A44D}"/>
          </ac:cxnSpMkLst>
        </pc:cxnChg>
        <pc:cxnChg chg="add del mod">
          <ac:chgData name="TDS, SANDEEP" userId="6fc5edbd-d47b-47d4-9947-ea3c3f9fb2ef" providerId="ADAL" clId="{9EC24050-D46E-DF46-B629-145F7F42D131}" dt="2019-05-16T11:30:35.626" v="1004" actId="1076"/>
          <ac:cxnSpMkLst>
            <pc:docMk/>
            <pc:sldMk cId="2528332132" sldId="2883"/>
            <ac:cxnSpMk id="14" creationId="{804D867B-A137-404A-A6CE-A9A0B35653AC}"/>
          </ac:cxnSpMkLst>
        </pc:cxnChg>
      </pc:sldChg>
      <pc:sldChg chg="addSp delSp modSp add ord modTransition modAnim">
        <pc:chgData name="TDS, SANDEEP" userId="6fc5edbd-d47b-47d4-9947-ea3c3f9fb2ef" providerId="ADAL" clId="{9EC24050-D46E-DF46-B629-145F7F42D131}" dt="2019-05-17T09:23:45.319" v="1597"/>
        <pc:sldMkLst>
          <pc:docMk/>
          <pc:sldMk cId="2499844773" sldId="2884"/>
        </pc:sldMkLst>
        <pc:spChg chg="mod">
          <ac:chgData name="TDS, SANDEEP" userId="6fc5edbd-d47b-47d4-9947-ea3c3f9fb2ef" providerId="ADAL" clId="{9EC24050-D46E-DF46-B629-145F7F42D131}" dt="2019-05-16T09:56:45.388" v="242" actId="20577"/>
          <ac:spMkLst>
            <pc:docMk/>
            <pc:sldMk cId="2499844773" sldId="2884"/>
            <ac:spMk id="5" creationId="{00000000-0000-0000-0000-000000000000}"/>
          </ac:spMkLst>
        </pc:spChg>
        <pc:spChg chg="mod">
          <ac:chgData name="TDS, SANDEEP" userId="6fc5edbd-d47b-47d4-9947-ea3c3f9fb2ef" providerId="ADAL" clId="{9EC24050-D46E-DF46-B629-145F7F42D131}" dt="2019-05-16T11:28:40.964" v="953" actId="1076"/>
          <ac:spMkLst>
            <pc:docMk/>
            <pc:sldMk cId="2499844773" sldId="2884"/>
            <ac:spMk id="13" creationId="{00000000-0000-0000-0000-000000000000}"/>
          </ac:spMkLst>
        </pc:spChg>
        <pc:spChg chg="del">
          <ac:chgData name="TDS, SANDEEP" userId="6fc5edbd-d47b-47d4-9947-ea3c3f9fb2ef" providerId="ADAL" clId="{9EC24050-D46E-DF46-B629-145F7F42D131}" dt="2019-05-16T10:47:48.307" v="596" actId="478"/>
          <ac:spMkLst>
            <pc:docMk/>
            <pc:sldMk cId="2499844773" sldId="2884"/>
            <ac:spMk id="16" creationId="{00000000-0000-0000-0000-000000000000}"/>
          </ac:spMkLst>
        </pc:spChg>
        <pc:grpChg chg="add mod">
          <ac:chgData name="TDS, SANDEEP" userId="6fc5edbd-d47b-47d4-9947-ea3c3f9fb2ef" providerId="ADAL" clId="{9EC24050-D46E-DF46-B629-145F7F42D131}" dt="2019-05-16T10:48:06.311" v="612" actId="1035"/>
          <ac:grpSpMkLst>
            <pc:docMk/>
            <pc:sldMk cId="2499844773" sldId="2884"/>
            <ac:grpSpMk id="18" creationId="{1D66CC13-3F1D-0D43-BDF4-89EC84B553CE}"/>
          </ac:grpSpMkLst>
        </pc:grpChg>
        <pc:grpChg chg="add mod">
          <ac:chgData name="TDS, SANDEEP" userId="6fc5edbd-d47b-47d4-9947-ea3c3f9fb2ef" providerId="ADAL" clId="{9EC24050-D46E-DF46-B629-145F7F42D131}" dt="2019-05-16T10:48:06.311" v="612" actId="1035"/>
          <ac:grpSpMkLst>
            <pc:docMk/>
            <pc:sldMk cId="2499844773" sldId="2884"/>
            <ac:grpSpMk id="21" creationId="{417608A9-FCA0-2F4C-99DD-290250FBDCD6}"/>
          </ac:grpSpMkLst>
        </pc:grpChg>
        <pc:grpChg chg="add mod">
          <ac:chgData name="TDS, SANDEEP" userId="6fc5edbd-d47b-47d4-9947-ea3c3f9fb2ef" providerId="ADAL" clId="{9EC24050-D46E-DF46-B629-145F7F42D131}" dt="2019-05-16T10:48:06.311" v="612" actId="1035"/>
          <ac:grpSpMkLst>
            <pc:docMk/>
            <pc:sldMk cId="2499844773" sldId="2884"/>
            <ac:grpSpMk id="24" creationId="{3CA59BCF-06BC-D841-9BA4-00E9390586A5}"/>
          </ac:grpSpMkLst>
        </pc:grpChg>
        <pc:grpChg chg="del">
          <ac:chgData name="TDS, SANDEEP" userId="6fc5edbd-d47b-47d4-9947-ea3c3f9fb2ef" providerId="ADAL" clId="{9EC24050-D46E-DF46-B629-145F7F42D131}" dt="2019-05-16T09:56:48.978" v="244" actId="478"/>
          <ac:grpSpMkLst>
            <pc:docMk/>
            <pc:sldMk cId="2499844773" sldId="2884"/>
            <ac:grpSpMk id="27" creationId="{4D44AF40-AD30-E541-A089-79F2F517E687}"/>
          </ac:grpSpMkLst>
        </pc:grpChg>
        <pc:grpChg chg="add mod">
          <ac:chgData name="TDS, SANDEEP" userId="6fc5edbd-d47b-47d4-9947-ea3c3f9fb2ef" providerId="ADAL" clId="{9EC24050-D46E-DF46-B629-145F7F42D131}" dt="2019-05-16T10:48:06.311" v="612" actId="1035"/>
          <ac:grpSpMkLst>
            <pc:docMk/>
            <pc:sldMk cId="2499844773" sldId="2884"/>
            <ac:grpSpMk id="32" creationId="{869ED7F4-04EA-344C-9B52-49709F771624}"/>
          </ac:grpSpMkLst>
        </pc:grpChg>
        <pc:grpChg chg="del">
          <ac:chgData name="TDS, SANDEEP" userId="6fc5edbd-d47b-47d4-9947-ea3c3f9fb2ef" providerId="ADAL" clId="{9EC24050-D46E-DF46-B629-145F7F42D131}" dt="2019-05-16T09:56:50.322" v="245" actId="478"/>
          <ac:grpSpMkLst>
            <pc:docMk/>
            <pc:sldMk cId="2499844773" sldId="2884"/>
            <ac:grpSpMk id="38" creationId="{236B20C4-EA87-5344-B84E-8A8CF0306A42}"/>
          </ac:grpSpMkLst>
        </pc:grpChg>
        <pc:grpChg chg="add del mod">
          <ac:chgData name="TDS, SANDEEP" userId="6fc5edbd-d47b-47d4-9947-ea3c3f9fb2ef" providerId="ADAL" clId="{9EC24050-D46E-DF46-B629-145F7F42D131}" dt="2019-05-16T10:44:39" v="533" actId="478"/>
          <ac:grpSpMkLst>
            <pc:docMk/>
            <pc:sldMk cId="2499844773" sldId="2884"/>
            <ac:grpSpMk id="47" creationId="{91098A3E-FB38-4E43-A42E-F055FA9CAAB3}"/>
          </ac:grpSpMkLst>
        </pc:grpChg>
        <pc:grpChg chg="add del mod">
          <ac:chgData name="TDS, SANDEEP" userId="6fc5edbd-d47b-47d4-9947-ea3c3f9fb2ef" providerId="ADAL" clId="{9EC24050-D46E-DF46-B629-145F7F42D131}" dt="2019-05-16T10:47:20.606" v="593" actId="478"/>
          <ac:grpSpMkLst>
            <pc:docMk/>
            <pc:sldMk cId="2499844773" sldId="2884"/>
            <ac:grpSpMk id="51" creationId="{34F6E3A6-3C30-D346-AAB8-E3AA4F6B70AF}"/>
          </ac:grpSpMkLst>
        </pc:grpChg>
        <pc:picChg chg="add del mod">
          <ac:chgData name="TDS, SANDEEP" userId="6fc5edbd-d47b-47d4-9947-ea3c3f9fb2ef" providerId="ADAL" clId="{9EC24050-D46E-DF46-B629-145F7F42D131}" dt="2019-05-16T10:01:49.706" v="326"/>
          <ac:picMkLst>
            <pc:docMk/>
            <pc:sldMk cId="2499844773" sldId="2884"/>
            <ac:picMk id="2" creationId="{0FB2D0DE-68EF-2D4B-8522-B7630D42B47E}"/>
          </ac:picMkLst>
        </pc:picChg>
        <pc:picChg chg="add del">
          <ac:chgData name="TDS, SANDEEP" userId="6fc5edbd-d47b-47d4-9947-ea3c3f9fb2ef" providerId="ADAL" clId="{9EC24050-D46E-DF46-B629-145F7F42D131}" dt="2019-05-16T10:03:19.709" v="333"/>
          <ac:picMkLst>
            <pc:docMk/>
            <pc:sldMk cId="2499844773" sldId="2884"/>
            <ac:picMk id="3" creationId="{9A351776-E091-D64A-8A78-75845008A497}"/>
          </ac:picMkLst>
        </pc:picChg>
        <pc:picChg chg="add del mod">
          <ac:chgData name="TDS, SANDEEP" userId="6fc5edbd-d47b-47d4-9947-ea3c3f9fb2ef" providerId="ADAL" clId="{9EC24050-D46E-DF46-B629-145F7F42D131}" dt="2019-05-16T10:03:46.344" v="355"/>
          <ac:picMkLst>
            <pc:docMk/>
            <pc:sldMk cId="2499844773" sldId="2884"/>
            <ac:picMk id="4" creationId="{08E90FF0-8EB2-5943-84E5-1F5E2C9E4032}"/>
          </ac:picMkLst>
        </pc:picChg>
        <pc:picChg chg="add del mod">
          <ac:chgData name="TDS, SANDEEP" userId="6fc5edbd-d47b-47d4-9947-ea3c3f9fb2ef" providerId="ADAL" clId="{9EC24050-D46E-DF46-B629-145F7F42D131}" dt="2019-05-16T10:29:10.662" v="479"/>
          <ac:picMkLst>
            <pc:docMk/>
            <pc:sldMk cId="2499844773" sldId="2884"/>
            <ac:picMk id="6" creationId="{FF7A24B5-2C92-A548-B6AE-BAC856DC2679}"/>
          </ac:picMkLst>
        </pc:picChg>
        <pc:picChg chg="add del">
          <ac:chgData name="TDS, SANDEEP" userId="6fc5edbd-d47b-47d4-9947-ea3c3f9fb2ef" providerId="ADAL" clId="{9EC24050-D46E-DF46-B629-145F7F42D131}" dt="2019-05-16T10:31:47.934" v="490"/>
          <ac:picMkLst>
            <pc:docMk/>
            <pc:sldMk cId="2499844773" sldId="2884"/>
            <ac:picMk id="7" creationId="{0F861AC3-FC4A-EE47-B2C3-5B83A16E01A0}"/>
          </ac:picMkLst>
        </pc:picChg>
        <pc:picChg chg="add del mod modCrop">
          <ac:chgData name="TDS, SANDEEP" userId="6fc5edbd-d47b-47d4-9947-ea3c3f9fb2ef" providerId="ADAL" clId="{9EC24050-D46E-DF46-B629-145F7F42D131}" dt="2019-05-16T10:32:31.775" v="503" actId="478"/>
          <ac:picMkLst>
            <pc:docMk/>
            <pc:sldMk cId="2499844773" sldId="2884"/>
            <ac:picMk id="8" creationId="{99F8BC64-856E-0A42-9A98-D9468653D366}"/>
          </ac:picMkLst>
        </pc:picChg>
        <pc:picChg chg="add del mod">
          <ac:chgData name="TDS, SANDEEP" userId="6fc5edbd-d47b-47d4-9947-ea3c3f9fb2ef" providerId="ADAL" clId="{9EC24050-D46E-DF46-B629-145F7F42D131}" dt="2019-05-16T10:41:40.258" v="521" actId="478"/>
          <ac:picMkLst>
            <pc:docMk/>
            <pc:sldMk cId="2499844773" sldId="2884"/>
            <ac:picMk id="9" creationId="{175726F7-C9FF-CA4B-867C-4ACB7C31960B}"/>
          </ac:picMkLst>
        </pc:picChg>
        <pc:picChg chg="add del mod">
          <ac:chgData name="TDS, SANDEEP" userId="6fc5edbd-d47b-47d4-9947-ea3c3f9fb2ef" providerId="ADAL" clId="{9EC24050-D46E-DF46-B629-145F7F42D131}" dt="2019-05-16T10:33:15.607" v="513"/>
          <ac:picMkLst>
            <pc:docMk/>
            <pc:sldMk cId="2499844773" sldId="2884"/>
            <ac:picMk id="10" creationId="{6B070C22-7F92-2640-9D24-611F70D8205E}"/>
          </ac:picMkLst>
        </pc:picChg>
        <pc:picChg chg="add mod">
          <ac:chgData name="TDS, SANDEEP" userId="6fc5edbd-d47b-47d4-9947-ea3c3f9fb2ef" providerId="ADAL" clId="{9EC24050-D46E-DF46-B629-145F7F42D131}" dt="2019-05-16T10:42:27.139" v="530" actId="164"/>
          <ac:picMkLst>
            <pc:docMk/>
            <pc:sldMk cId="2499844773" sldId="2884"/>
            <ac:picMk id="12" creationId="{C8859A9C-AB26-7F4B-93AC-D8EAB1E17970}"/>
          </ac:picMkLst>
        </pc:picChg>
        <pc:picChg chg="add mod">
          <ac:chgData name="TDS, SANDEEP" userId="6fc5edbd-d47b-47d4-9947-ea3c3f9fb2ef" providerId="ADAL" clId="{9EC24050-D46E-DF46-B629-145F7F42D131}" dt="2019-05-16T09:57:30.379" v="250" actId="1367"/>
          <ac:picMkLst>
            <pc:docMk/>
            <pc:sldMk cId="2499844773" sldId="2884"/>
            <ac:picMk id="17" creationId="{0797A9C5-9F83-6543-A758-88E78E34E74A}"/>
          </ac:picMkLst>
        </pc:picChg>
        <pc:picChg chg="del">
          <ac:chgData name="TDS, SANDEEP" userId="6fc5edbd-d47b-47d4-9947-ea3c3f9fb2ef" providerId="ADAL" clId="{9EC24050-D46E-DF46-B629-145F7F42D131}" dt="2019-05-16T09:56:47.627" v="243" actId="478"/>
          <ac:picMkLst>
            <pc:docMk/>
            <pc:sldMk cId="2499844773" sldId="2884"/>
            <ac:picMk id="26" creationId="{81C2F6AA-62F1-4A40-AFD5-E4A013A3F724}"/>
          </ac:picMkLst>
        </pc:picChg>
        <pc:picChg chg="add del mod">
          <ac:chgData name="TDS, SANDEEP" userId="6fc5edbd-d47b-47d4-9947-ea3c3f9fb2ef" providerId="ADAL" clId="{9EC24050-D46E-DF46-B629-145F7F42D131}" dt="2019-05-16T10:01:51.037" v="327" actId="478"/>
          <ac:picMkLst>
            <pc:docMk/>
            <pc:sldMk cId="2499844773" sldId="2884"/>
            <ac:picMk id="36" creationId="{15C18C39-E258-694C-A171-A257E75946A8}"/>
          </ac:picMkLst>
        </pc:picChg>
        <pc:picChg chg="add del mod">
          <ac:chgData name="TDS, SANDEEP" userId="6fc5edbd-d47b-47d4-9947-ea3c3f9fb2ef" providerId="ADAL" clId="{9EC24050-D46E-DF46-B629-145F7F42D131}" dt="2019-05-16T10:03:47.817" v="356" actId="478"/>
          <ac:picMkLst>
            <pc:docMk/>
            <pc:sldMk cId="2499844773" sldId="2884"/>
            <ac:picMk id="37" creationId="{9B025426-FDDD-544F-962C-7C6796E2372D}"/>
          </ac:picMkLst>
        </pc:picChg>
        <pc:picChg chg="add del mod">
          <ac:chgData name="TDS, SANDEEP" userId="6fc5edbd-d47b-47d4-9947-ea3c3f9fb2ef" providerId="ADAL" clId="{9EC24050-D46E-DF46-B629-145F7F42D131}" dt="2019-05-16T10:29:12.405" v="480" actId="478"/>
          <ac:picMkLst>
            <pc:docMk/>
            <pc:sldMk cId="2499844773" sldId="2884"/>
            <ac:picMk id="41" creationId="{0AB334B2-AB7A-874B-A2F6-9E0BC7EDAFC1}"/>
          </ac:picMkLst>
        </pc:picChg>
        <pc:picChg chg="add del mod modCrop">
          <ac:chgData name="TDS, SANDEEP" userId="6fc5edbd-d47b-47d4-9947-ea3c3f9fb2ef" providerId="ADAL" clId="{9EC24050-D46E-DF46-B629-145F7F42D131}" dt="2019-05-16T10:47:06.010" v="590" actId="164"/>
          <ac:picMkLst>
            <pc:docMk/>
            <pc:sldMk cId="2499844773" sldId="2884"/>
            <ac:picMk id="42" creationId="{CB319018-3767-7944-B705-E0079543FC86}"/>
          </ac:picMkLst>
        </pc:picChg>
        <pc:picChg chg="add mod">
          <ac:chgData name="TDS, SANDEEP" userId="6fc5edbd-d47b-47d4-9947-ea3c3f9fb2ef" providerId="ADAL" clId="{9EC24050-D46E-DF46-B629-145F7F42D131}" dt="2019-05-16T10:48:06.311" v="612" actId="1035"/>
          <ac:picMkLst>
            <pc:docMk/>
            <pc:sldMk cId="2499844773" sldId="2884"/>
            <ac:picMk id="43" creationId="{7E4F228B-BEF7-314B-90F3-DB4B9F45BFC8}"/>
          </ac:picMkLst>
        </pc:picChg>
        <pc:picChg chg="add mod">
          <ac:chgData name="TDS, SANDEEP" userId="6fc5edbd-d47b-47d4-9947-ea3c3f9fb2ef" providerId="ADAL" clId="{9EC24050-D46E-DF46-B629-145F7F42D131}" dt="2019-05-16T10:48:06.311" v="612" actId="1035"/>
          <ac:picMkLst>
            <pc:docMk/>
            <pc:sldMk cId="2499844773" sldId="2884"/>
            <ac:picMk id="44" creationId="{F438373F-FF4D-3F45-9412-BE5D0BEE55E8}"/>
          </ac:picMkLst>
        </pc:picChg>
        <pc:picChg chg="add mod">
          <ac:chgData name="TDS, SANDEEP" userId="6fc5edbd-d47b-47d4-9947-ea3c3f9fb2ef" providerId="ADAL" clId="{9EC24050-D46E-DF46-B629-145F7F42D131}" dt="2019-05-16T10:48:06.311" v="612" actId="1035"/>
          <ac:picMkLst>
            <pc:docMk/>
            <pc:sldMk cId="2499844773" sldId="2884"/>
            <ac:picMk id="45" creationId="{AE8CF5AF-FE50-8B4C-BB3E-74123519388E}"/>
          </ac:picMkLst>
        </pc:picChg>
        <pc:picChg chg="add mod">
          <ac:chgData name="TDS, SANDEEP" userId="6fc5edbd-d47b-47d4-9947-ea3c3f9fb2ef" providerId="ADAL" clId="{9EC24050-D46E-DF46-B629-145F7F42D131}" dt="2019-05-16T10:42:27.139" v="530" actId="164"/>
          <ac:picMkLst>
            <pc:docMk/>
            <pc:sldMk cId="2499844773" sldId="2884"/>
            <ac:picMk id="46" creationId="{8E902EF1-2096-0B48-81F2-7A909F3064CC}"/>
          </ac:picMkLst>
        </pc:picChg>
        <pc:picChg chg="add mod modCrop">
          <ac:chgData name="TDS, SANDEEP" userId="6fc5edbd-d47b-47d4-9947-ea3c3f9fb2ef" providerId="ADAL" clId="{9EC24050-D46E-DF46-B629-145F7F42D131}" dt="2019-05-16T10:47:06.010" v="590" actId="164"/>
          <ac:picMkLst>
            <pc:docMk/>
            <pc:sldMk cId="2499844773" sldId="2884"/>
            <ac:picMk id="49" creationId="{7E3688CF-2D8A-E14B-8A46-64E02F7A896B}"/>
          </ac:picMkLst>
        </pc:picChg>
        <pc:picChg chg="add mod modCrop">
          <ac:chgData name="TDS, SANDEEP" userId="6fc5edbd-d47b-47d4-9947-ea3c3f9fb2ef" providerId="ADAL" clId="{9EC24050-D46E-DF46-B629-145F7F42D131}" dt="2019-05-16T10:47:06.010" v="590" actId="164"/>
          <ac:picMkLst>
            <pc:docMk/>
            <pc:sldMk cId="2499844773" sldId="2884"/>
            <ac:picMk id="50" creationId="{19F805C7-53AD-B949-82B1-2A3D648DCEBB}"/>
          </ac:picMkLst>
        </pc:picChg>
        <pc:picChg chg="add mod">
          <ac:chgData name="TDS, SANDEEP" userId="6fc5edbd-d47b-47d4-9947-ea3c3f9fb2ef" providerId="ADAL" clId="{9EC24050-D46E-DF46-B629-145F7F42D131}" dt="2019-05-16T10:48:06.311" v="612" actId="1035"/>
          <ac:picMkLst>
            <pc:docMk/>
            <pc:sldMk cId="2499844773" sldId="2884"/>
            <ac:picMk id="53" creationId="{E422A7F1-5F0E-244D-BBAA-C00686FB327E}"/>
          </ac:picMkLst>
        </pc:picChg>
        <pc:picChg chg="add mod">
          <ac:chgData name="TDS, SANDEEP" userId="6fc5edbd-d47b-47d4-9947-ea3c3f9fb2ef" providerId="ADAL" clId="{9EC24050-D46E-DF46-B629-145F7F42D131}" dt="2019-05-16T10:49:03.840" v="617" actId="1076"/>
          <ac:picMkLst>
            <pc:docMk/>
            <pc:sldMk cId="2499844773" sldId="2884"/>
            <ac:picMk id="54" creationId="{CB78EE55-9C1D-6942-BB2D-D10234948974}"/>
          </ac:picMkLst>
        </pc:picChg>
        <pc:picChg chg="add mod">
          <ac:chgData name="TDS, SANDEEP" userId="6fc5edbd-d47b-47d4-9947-ea3c3f9fb2ef" providerId="ADAL" clId="{9EC24050-D46E-DF46-B629-145F7F42D131}" dt="2019-05-16T10:50:55.038" v="630" actId="1076"/>
          <ac:picMkLst>
            <pc:docMk/>
            <pc:sldMk cId="2499844773" sldId="2884"/>
            <ac:picMk id="55" creationId="{B148CE73-6D86-AC48-8883-AF1AAB8A71DA}"/>
          </ac:picMkLst>
        </pc:picChg>
        <pc:cxnChg chg="mod">
          <ac:chgData name="TDS, SANDEEP" userId="6fc5edbd-d47b-47d4-9947-ea3c3f9fb2ef" providerId="ADAL" clId="{9EC24050-D46E-DF46-B629-145F7F42D131}" dt="2019-05-16T11:28:40.964" v="953" actId="1076"/>
          <ac:cxnSpMkLst>
            <pc:docMk/>
            <pc:sldMk cId="2499844773" sldId="2884"/>
            <ac:cxnSpMk id="11" creationId="{8D51D02B-6228-8847-B46D-60A11637A44D}"/>
          </ac:cxnSpMkLst>
        </pc:cxnChg>
        <pc:cxnChg chg="add del mod">
          <ac:chgData name="TDS, SANDEEP" userId="6fc5edbd-d47b-47d4-9947-ea3c3f9fb2ef" providerId="ADAL" clId="{9EC24050-D46E-DF46-B629-145F7F42D131}" dt="2019-05-16T11:15:43.001" v="873" actId="478"/>
          <ac:cxnSpMkLst>
            <pc:docMk/>
            <pc:sldMk cId="2499844773" sldId="2884"/>
            <ac:cxnSpMk id="14" creationId="{804D867B-A137-404A-A6CE-A9A0B35653AC}"/>
          </ac:cxnSpMkLst>
        </pc:cxnChg>
      </pc:sldChg>
      <pc:sldChg chg="addSp delSp modSp add modTransition">
        <pc:chgData name="TDS, SANDEEP" userId="6fc5edbd-d47b-47d4-9947-ea3c3f9fb2ef" providerId="ADAL" clId="{9EC24050-D46E-DF46-B629-145F7F42D131}" dt="2019-05-17T09:22:17.893" v="1594"/>
        <pc:sldMkLst>
          <pc:docMk/>
          <pc:sldMk cId="451440654" sldId="2885"/>
        </pc:sldMkLst>
        <pc:spChg chg="mod">
          <ac:chgData name="TDS, SANDEEP" userId="6fc5edbd-d47b-47d4-9947-ea3c3f9fb2ef" providerId="ADAL" clId="{9EC24050-D46E-DF46-B629-145F7F42D131}" dt="2019-05-16T10:57:42.496" v="656" actId="20577"/>
          <ac:spMkLst>
            <pc:docMk/>
            <pc:sldMk cId="451440654" sldId="2885"/>
            <ac:spMk id="5" creationId="{00000000-0000-0000-0000-000000000000}"/>
          </ac:spMkLst>
        </pc:spChg>
        <pc:spChg chg="mod">
          <ac:chgData name="TDS, SANDEEP" userId="6fc5edbd-d47b-47d4-9947-ea3c3f9fb2ef" providerId="ADAL" clId="{9EC24050-D46E-DF46-B629-145F7F42D131}" dt="2019-05-16T11:02:17.962" v="739" actId="1076"/>
          <ac:spMkLst>
            <pc:docMk/>
            <pc:sldMk cId="451440654" sldId="2885"/>
            <ac:spMk id="13" creationId="{00000000-0000-0000-0000-000000000000}"/>
          </ac:spMkLst>
        </pc:spChg>
        <pc:grpChg chg="add mod">
          <ac:chgData name="TDS, SANDEEP" userId="6fc5edbd-d47b-47d4-9947-ea3c3f9fb2ef" providerId="ADAL" clId="{9EC24050-D46E-DF46-B629-145F7F42D131}" dt="2019-05-16T11:02:28.061" v="743" actId="14100"/>
          <ac:grpSpMkLst>
            <pc:docMk/>
            <pc:sldMk cId="451440654" sldId="2885"/>
            <ac:grpSpMk id="19" creationId="{0E2B8BF8-7055-484B-BF18-C8E1190F0D52}"/>
          </ac:grpSpMkLst>
        </pc:grpChg>
        <pc:grpChg chg="del">
          <ac:chgData name="TDS, SANDEEP" userId="6fc5edbd-d47b-47d4-9947-ea3c3f9fb2ef" providerId="ADAL" clId="{9EC24050-D46E-DF46-B629-145F7F42D131}" dt="2019-05-16T10:58:11.924" v="667" actId="478"/>
          <ac:grpSpMkLst>
            <pc:docMk/>
            <pc:sldMk cId="451440654" sldId="2885"/>
            <ac:grpSpMk id="30" creationId="{305DD810-6016-DF4C-BF1F-354A3463D20A}"/>
          </ac:grpSpMkLst>
        </pc:grpChg>
        <pc:grpChg chg="del">
          <ac:chgData name="TDS, SANDEEP" userId="6fc5edbd-d47b-47d4-9947-ea3c3f9fb2ef" providerId="ADAL" clId="{9EC24050-D46E-DF46-B629-145F7F42D131}" dt="2019-05-16T10:58:10.090" v="666" actId="478"/>
          <ac:grpSpMkLst>
            <pc:docMk/>
            <pc:sldMk cId="451440654" sldId="2885"/>
            <ac:grpSpMk id="35" creationId="{A1370159-9E2C-D241-80A7-7E1F7C56CFE7}"/>
          </ac:grpSpMkLst>
        </pc:grpChg>
        <pc:picChg chg="add del">
          <ac:chgData name="TDS, SANDEEP" userId="6fc5edbd-d47b-47d4-9947-ea3c3f9fb2ef" providerId="ADAL" clId="{9EC24050-D46E-DF46-B629-145F7F42D131}" dt="2019-05-16T10:58:03.791" v="664" actId="478"/>
          <ac:picMkLst>
            <pc:docMk/>
            <pc:sldMk cId="451440654" sldId="2885"/>
            <ac:picMk id="15" creationId="{6C303D88-C936-E443-AFAD-B65419AF3A78}"/>
          </ac:picMkLst>
        </pc:picChg>
        <pc:picChg chg="add del">
          <ac:chgData name="TDS, SANDEEP" userId="6fc5edbd-d47b-47d4-9947-ea3c3f9fb2ef" providerId="ADAL" clId="{9EC24050-D46E-DF46-B629-145F7F42D131}" dt="2019-05-16T10:57:55.403" v="659"/>
          <ac:picMkLst>
            <pc:docMk/>
            <pc:sldMk cId="451440654" sldId="2885"/>
            <ac:picMk id="16" creationId="{AEFCADB9-2B83-384E-A318-C3B906164358}"/>
          </ac:picMkLst>
        </pc:picChg>
        <pc:picChg chg="add del mod">
          <ac:chgData name="TDS, SANDEEP" userId="6fc5edbd-d47b-47d4-9947-ea3c3f9fb2ef" providerId="ADAL" clId="{9EC24050-D46E-DF46-B629-145F7F42D131}" dt="2019-05-16T10:58:01.721" v="663"/>
          <ac:picMkLst>
            <pc:docMk/>
            <pc:sldMk cId="451440654" sldId="2885"/>
            <ac:picMk id="17" creationId="{C445BF0B-5CAB-9449-9699-541C95C73F4E}"/>
          </ac:picMkLst>
        </pc:picChg>
        <pc:picChg chg="add">
          <ac:chgData name="TDS, SANDEEP" userId="6fc5edbd-d47b-47d4-9947-ea3c3f9fb2ef" providerId="ADAL" clId="{9EC24050-D46E-DF46-B629-145F7F42D131}" dt="2019-05-16T10:58:03.916" v="665"/>
          <ac:picMkLst>
            <pc:docMk/>
            <pc:sldMk cId="451440654" sldId="2885"/>
            <ac:picMk id="18" creationId="{A35E19A6-B1A1-DE42-A0B2-964E0AC6DB7A}"/>
          </ac:picMkLst>
        </pc:picChg>
        <pc:cxnChg chg="mod">
          <ac:chgData name="TDS, SANDEEP" userId="6fc5edbd-d47b-47d4-9947-ea3c3f9fb2ef" providerId="ADAL" clId="{9EC24050-D46E-DF46-B629-145F7F42D131}" dt="2019-05-16T11:14:23.523" v="856" actId="1076"/>
          <ac:cxnSpMkLst>
            <pc:docMk/>
            <pc:sldMk cId="451440654" sldId="2885"/>
            <ac:cxnSpMk id="11" creationId="{8D51D02B-6228-8847-B46D-60A11637A44D}"/>
          </ac:cxnSpMkLst>
        </pc:cxnChg>
        <pc:cxnChg chg="mod">
          <ac:chgData name="TDS, SANDEEP" userId="6fc5edbd-d47b-47d4-9947-ea3c3f9fb2ef" providerId="ADAL" clId="{9EC24050-D46E-DF46-B629-145F7F42D131}" dt="2019-05-16T11:14:14.810" v="855" actId="1076"/>
          <ac:cxnSpMkLst>
            <pc:docMk/>
            <pc:sldMk cId="451440654" sldId="2885"/>
            <ac:cxnSpMk id="14" creationId="{804D867B-A137-404A-A6CE-A9A0B35653AC}"/>
          </ac:cxnSpMkLst>
        </pc:cxnChg>
        <pc:cxnChg chg="add mod">
          <ac:chgData name="TDS, SANDEEP" userId="6fc5edbd-d47b-47d4-9947-ea3c3f9fb2ef" providerId="ADAL" clId="{9EC24050-D46E-DF46-B629-145F7F42D131}" dt="2019-05-16T11:14:46.396" v="865" actId="1076"/>
          <ac:cxnSpMkLst>
            <pc:docMk/>
            <pc:sldMk cId="451440654" sldId="2885"/>
            <ac:cxnSpMk id="25" creationId="{CD8A6443-6484-7B42-8CAB-C80B797AA2DF}"/>
          </ac:cxnSpMkLst>
        </pc:cxnChg>
        <pc:cxnChg chg="add del mod">
          <ac:chgData name="TDS, SANDEEP" userId="6fc5edbd-d47b-47d4-9947-ea3c3f9fb2ef" providerId="ADAL" clId="{9EC24050-D46E-DF46-B629-145F7F42D131}" dt="2019-05-16T11:13:24.842" v="848" actId="478"/>
          <ac:cxnSpMkLst>
            <pc:docMk/>
            <pc:sldMk cId="451440654" sldId="2885"/>
            <ac:cxnSpMk id="26" creationId="{F872D222-CE8B-E842-B49E-8AA2D15975C0}"/>
          </ac:cxnSpMkLst>
        </pc:cxnChg>
      </pc:sldChg>
      <pc:sldChg chg="addSp delSp modSp add modTransition">
        <pc:chgData name="TDS, SANDEEP" userId="6fc5edbd-d47b-47d4-9947-ea3c3f9fb2ef" providerId="ADAL" clId="{9EC24050-D46E-DF46-B629-145F7F42D131}" dt="2019-05-17T09:22:17.893" v="1594"/>
        <pc:sldMkLst>
          <pc:docMk/>
          <pc:sldMk cId="3969677362" sldId="2886"/>
        </pc:sldMkLst>
        <pc:spChg chg="add del">
          <ac:chgData name="TDS, SANDEEP" userId="6fc5edbd-d47b-47d4-9947-ea3c3f9fb2ef" providerId="ADAL" clId="{9EC24050-D46E-DF46-B629-145F7F42D131}" dt="2019-05-16T11:06:31.844" v="780" actId="478"/>
          <ac:spMkLst>
            <pc:docMk/>
            <pc:sldMk cId="3969677362" sldId="2886"/>
            <ac:spMk id="2" creationId="{571B4F2A-905F-5D4B-AD29-2249BDC469DE}"/>
          </ac:spMkLst>
        </pc:spChg>
        <pc:spChg chg="mod">
          <ac:chgData name="TDS, SANDEEP" userId="6fc5edbd-d47b-47d4-9947-ea3c3f9fb2ef" providerId="ADAL" clId="{9EC24050-D46E-DF46-B629-145F7F42D131}" dt="2019-05-16T11:03:19.902" v="755" actId="20577"/>
          <ac:spMkLst>
            <pc:docMk/>
            <pc:sldMk cId="3969677362" sldId="2886"/>
            <ac:spMk id="5" creationId="{00000000-0000-0000-0000-000000000000}"/>
          </ac:spMkLst>
        </pc:spChg>
        <pc:spChg chg="mod">
          <ac:chgData name="TDS, SANDEEP" userId="6fc5edbd-d47b-47d4-9947-ea3c3f9fb2ef" providerId="ADAL" clId="{9EC24050-D46E-DF46-B629-145F7F42D131}" dt="2019-05-16T11:05:23.086" v="778" actId="1076"/>
          <ac:spMkLst>
            <pc:docMk/>
            <pc:sldMk cId="3969677362" sldId="2886"/>
            <ac:spMk id="13" creationId="{00000000-0000-0000-0000-000000000000}"/>
          </ac:spMkLst>
        </pc:spChg>
        <pc:grpChg chg="add mod">
          <ac:chgData name="TDS, SANDEEP" userId="6fc5edbd-d47b-47d4-9947-ea3c3f9fb2ef" providerId="ADAL" clId="{9EC24050-D46E-DF46-B629-145F7F42D131}" dt="2019-05-16T11:08:44.242" v="821" actId="1076"/>
          <ac:grpSpMkLst>
            <pc:docMk/>
            <pc:sldMk cId="3969677362" sldId="2886"/>
            <ac:grpSpMk id="3" creationId="{D4D4E3FE-433D-4B41-B175-B7D3EFC490CA}"/>
          </ac:grpSpMkLst>
        </pc:grpChg>
        <pc:grpChg chg="add del mod">
          <ac:chgData name="TDS, SANDEEP" userId="6fc5edbd-d47b-47d4-9947-ea3c3f9fb2ef" providerId="ADAL" clId="{9EC24050-D46E-DF46-B629-145F7F42D131}" dt="2019-05-16T11:03:40.003" v="761" actId="478"/>
          <ac:grpSpMkLst>
            <pc:docMk/>
            <pc:sldMk cId="3969677362" sldId="2886"/>
            <ac:grpSpMk id="17" creationId="{90C647D5-79A9-EF42-AD8F-4522D8F83BDC}"/>
          </ac:grpSpMkLst>
        </pc:grpChg>
        <pc:grpChg chg="del">
          <ac:chgData name="TDS, SANDEEP" userId="6fc5edbd-d47b-47d4-9947-ea3c3f9fb2ef" providerId="ADAL" clId="{9EC24050-D46E-DF46-B629-145F7F42D131}" dt="2019-05-16T11:03:30.576" v="756" actId="478"/>
          <ac:grpSpMkLst>
            <pc:docMk/>
            <pc:sldMk cId="3969677362" sldId="2886"/>
            <ac:grpSpMk id="19" creationId="{0E2B8BF8-7055-484B-BF18-C8E1190F0D52}"/>
          </ac:grpSpMkLst>
        </pc:grpChg>
        <pc:grpChg chg="add del mod">
          <ac:chgData name="TDS, SANDEEP" userId="6fc5edbd-d47b-47d4-9947-ea3c3f9fb2ef" providerId="ADAL" clId="{9EC24050-D46E-DF46-B629-145F7F42D131}" dt="2019-05-16T11:03:42.350" v="762" actId="478"/>
          <ac:grpSpMkLst>
            <pc:docMk/>
            <pc:sldMk cId="3969677362" sldId="2886"/>
            <ac:grpSpMk id="29" creationId="{349572BB-8C10-8247-A925-F6ACEA1E6437}"/>
          </ac:grpSpMkLst>
        </pc:grpChg>
        <pc:grpChg chg="add del mod">
          <ac:chgData name="TDS, SANDEEP" userId="6fc5edbd-d47b-47d4-9947-ea3c3f9fb2ef" providerId="ADAL" clId="{9EC24050-D46E-DF46-B629-145F7F42D131}" dt="2019-05-16T11:07:02.462" v="787" actId="165"/>
          <ac:grpSpMkLst>
            <pc:docMk/>
            <pc:sldMk cId="3969677362" sldId="2886"/>
            <ac:grpSpMk id="32" creationId="{EEFAA83A-8386-0142-986F-4AC0B92FAED4}"/>
          </ac:grpSpMkLst>
        </pc:grpChg>
        <pc:grpChg chg="add del mod">
          <ac:chgData name="TDS, SANDEEP" userId="6fc5edbd-d47b-47d4-9947-ea3c3f9fb2ef" providerId="ADAL" clId="{9EC24050-D46E-DF46-B629-145F7F42D131}" dt="2019-05-16T11:07:55.497" v="805" actId="165"/>
          <ac:grpSpMkLst>
            <pc:docMk/>
            <pc:sldMk cId="3969677362" sldId="2886"/>
            <ac:grpSpMk id="35" creationId="{9166D1DD-52A5-A94D-9DD2-49362BA60CD6}"/>
          </ac:grpSpMkLst>
        </pc:grpChg>
        <pc:grpChg chg="add mod">
          <ac:chgData name="TDS, SANDEEP" userId="6fc5edbd-d47b-47d4-9947-ea3c3f9fb2ef" providerId="ADAL" clId="{9EC24050-D46E-DF46-B629-145F7F42D131}" dt="2019-05-16T11:08:22.204" v="814" actId="164"/>
          <ac:grpSpMkLst>
            <pc:docMk/>
            <pc:sldMk cId="3969677362" sldId="2886"/>
            <ac:grpSpMk id="38" creationId="{66988848-A0F7-A54C-B030-9F6647701BC0}"/>
          </ac:grpSpMkLst>
        </pc:grpChg>
        <pc:grpChg chg="add mod">
          <ac:chgData name="TDS, SANDEEP" userId="6fc5edbd-d47b-47d4-9947-ea3c3f9fb2ef" providerId="ADAL" clId="{9EC24050-D46E-DF46-B629-145F7F42D131}" dt="2019-05-16T11:08:44.242" v="821" actId="1076"/>
          <ac:grpSpMkLst>
            <pc:docMk/>
            <pc:sldMk cId="3969677362" sldId="2886"/>
            <ac:grpSpMk id="42" creationId="{1F4FE734-4B33-B847-A198-93A4AFFF9A77}"/>
          </ac:grpSpMkLst>
        </pc:grpChg>
        <pc:picChg chg="add del mod">
          <ac:chgData name="TDS, SANDEEP" userId="6fc5edbd-d47b-47d4-9947-ea3c3f9fb2ef" providerId="ADAL" clId="{9EC24050-D46E-DF46-B629-145F7F42D131}" dt="2019-05-16T11:03:05.741" v="748"/>
          <ac:picMkLst>
            <pc:docMk/>
            <pc:sldMk cId="3969677362" sldId="2886"/>
            <ac:picMk id="15" creationId="{960254F6-F8F4-944B-A0C2-856B1A8B4675}"/>
          </ac:picMkLst>
        </pc:picChg>
        <pc:picChg chg="add">
          <ac:chgData name="TDS, SANDEEP" userId="6fc5edbd-d47b-47d4-9947-ea3c3f9fb2ef" providerId="ADAL" clId="{9EC24050-D46E-DF46-B629-145F7F42D131}" dt="2019-05-16T11:03:08.049" v="750"/>
          <ac:picMkLst>
            <pc:docMk/>
            <pc:sldMk cId="3969677362" sldId="2886"/>
            <ac:picMk id="16" creationId="{CD264391-0752-8E4D-AFE7-D610FB499AAD}"/>
          </ac:picMkLst>
        </pc:picChg>
        <pc:picChg chg="del">
          <ac:chgData name="TDS, SANDEEP" userId="6fc5edbd-d47b-47d4-9947-ea3c3f9fb2ef" providerId="ADAL" clId="{9EC24050-D46E-DF46-B629-145F7F42D131}" dt="2019-05-16T11:03:07.210" v="749" actId="478"/>
          <ac:picMkLst>
            <pc:docMk/>
            <pc:sldMk cId="3969677362" sldId="2886"/>
            <ac:picMk id="18" creationId="{A35E19A6-B1A1-DE42-A0B2-964E0AC6DB7A}"/>
          </ac:picMkLst>
        </pc:picChg>
        <pc:picChg chg="del mod topLvl">
          <ac:chgData name="TDS, SANDEEP" userId="6fc5edbd-d47b-47d4-9947-ea3c3f9fb2ef" providerId="ADAL" clId="{9EC24050-D46E-DF46-B629-145F7F42D131}" dt="2019-05-16T11:07:06.340" v="788" actId="478"/>
          <ac:picMkLst>
            <pc:docMk/>
            <pc:sldMk cId="3969677362" sldId="2886"/>
            <ac:picMk id="33" creationId="{D010EC54-9EB1-7243-9911-1A1CF6F6757F}"/>
          </ac:picMkLst>
        </pc:picChg>
        <pc:picChg chg="del mod topLvl">
          <ac:chgData name="TDS, SANDEEP" userId="6fc5edbd-d47b-47d4-9947-ea3c3f9fb2ef" providerId="ADAL" clId="{9EC24050-D46E-DF46-B629-145F7F42D131}" dt="2019-05-16T11:07:08.716" v="790"/>
          <ac:picMkLst>
            <pc:docMk/>
            <pc:sldMk cId="3969677362" sldId="2886"/>
            <ac:picMk id="34" creationId="{4F4413DB-EC34-B341-A943-8067F8358763}"/>
          </ac:picMkLst>
        </pc:picChg>
        <pc:picChg chg="del mod topLvl">
          <ac:chgData name="TDS, SANDEEP" userId="6fc5edbd-d47b-47d4-9947-ea3c3f9fb2ef" providerId="ADAL" clId="{9EC24050-D46E-DF46-B629-145F7F42D131}" dt="2019-05-16T11:07:57.231" v="806" actId="478"/>
          <ac:picMkLst>
            <pc:docMk/>
            <pc:sldMk cId="3969677362" sldId="2886"/>
            <ac:picMk id="36" creationId="{68AA0CF9-FBF1-6045-9E4B-5D7CA137620A}"/>
          </ac:picMkLst>
        </pc:picChg>
        <pc:picChg chg="del mod topLvl">
          <ac:chgData name="TDS, SANDEEP" userId="6fc5edbd-d47b-47d4-9947-ea3c3f9fb2ef" providerId="ADAL" clId="{9EC24050-D46E-DF46-B629-145F7F42D131}" dt="2019-05-16T11:08:01.942" v="809"/>
          <ac:picMkLst>
            <pc:docMk/>
            <pc:sldMk cId="3969677362" sldId="2886"/>
            <ac:picMk id="37" creationId="{B434A419-CEEF-CE49-A555-CC72D337CF9B}"/>
          </ac:picMkLst>
        </pc:picChg>
        <pc:picChg chg="add mod">
          <ac:chgData name="TDS, SANDEEP" userId="6fc5edbd-d47b-47d4-9947-ea3c3f9fb2ef" providerId="ADAL" clId="{9EC24050-D46E-DF46-B629-145F7F42D131}" dt="2019-05-16T11:08:22.204" v="814" actId="164"/>
          <ac:picMkLst>
            <pc:docMk/>
            <pc:sldMk cId="3969677362" sldId="2886"/>
            <ac:picMk id="41" creationId="{6C097CC7-A4AB-7449-996C-F9AD6DA7A5A4}"/>
          </ac:picMkLst>
        </pc:picChg>
        <pc:picChg chg="add mod">
          <ac:chgData name="TDS, SANDEEP" userId="6fc5edbd-d47b-47d4-9947-ea3c3f9fb2ef" providerId="ADAL" clId="{9EC24050-D46E-DF46-B629-145F7F42D131}" dt="2019-05-16T11:08:51.144" v="823" actId="14100"/>
          <ac:picMkLst>
            <pc:docMk/>
            <pc:sldMk cId="3969677362" sldId="2886"/>
            <ac:picMk id="45" creationId="{9C55D03E-C0D6-9541-8BEB-604249F48C66}"/>
          </ac:picMkLst>
        </pc:picChg>
        <pc:cxnChg chg="mod">
          <ac:chgData name="TDS, SANDEEP" userId="6fc5edbd-d47b-47d4-9947-ea3c3f9fb2ef" providerId="ADAL" clId="{9EC24050-D46E-DF46-B629-145F7F42D131}" dt="2019-05-16T11:14:06.266" v="853" actId="1076"/>
          <ac:cxnSpMkLst>
            <pc:docMk/>
            <pc:sldMk cId="3969677362" sldId="2886"/>
            <ac:cxnSpMk id="11" creationId="{8D51D02B-6228-8847-B46D-60A11637A44D}"/>
          </ac:cxnSpMkLst>
        </pc:cxnChg>
        <pc:cxnChg chg="mod">
          <ac:chgData name="TDS, SANDEEP" userId="6fc5edbd-d47b-47d4-9947-ea3c3f9fb2ef" providerId="ADAL" clId="{9EC24050-D46E-DF46-B629-145F7F42D131}" dt="2019-05-16T11:14:02.775" v="852" actId="1076"/>
          <ac:cxnSpMkLst>
            <pc:docMk/>
            <pc:sldMk cId="3969677362" sldId="2886"/>
            <ac:cxnSpMk id="14" creationId="{804D867B-A137-404A-A6CE-A9A0B35653AC}"/>
          </ac:cxnSpMkLst>
        </pc:cxnChg>
        <pc:cxnChg chg="del mod">
          <ac:chgData name="TDS, SANDEEP" userId="6fc5edbd-d47b-47d4-9947-ea3c3f9fb2ef" providerId="ADAL" clId="{9EC24050-D46E-DF46-B629-145F7F42D131}" dt="2019-05-16T11:14:08.366" v="854" actId="478"/>
          <ac:cxnSpMkLst>
            <pc:docMk/>
            <pc:sldMk cId="3969677362" sldId="2886"/>
            <ac:cxnSpMk id="25" creationId="{CD8A6443-6484-7B42-8CAB-C80B797AA2DF}"/>
          </ac:cxnSpMkLst>
        </pc:cxnChg>
        <pc:cxnChg chg="del">
          <ac:chgData name="TDS, SANDEEP" userId="6fc5edbd-d47b-47d4-9947-ea3c3f9fb2ef" providerId="ADAL" clId="{9EC24050-D46E-DF46-B629-145F7F42D131}" dt="2019-05-16T11:05:06.841" v="773" actId="478"/>
          <ac:cxnSpMkLst>
            <pc:docMk/>
            <pc:sldMk cId="3969677362" sldId="2886"/>
            <ac:cxnSpMk id="26" creationId="{F872D222-CE8B-E842-B49E-8AA2D15975C0}"/>
          </ac:cxnSpMkLst>
        </pc:cxnChg>
      </pc:sldChg>
      <pc:sldMasterChg chg="modSp delSldLayout">
        <pc:chgData name="TDS, SANDEEP" userId="6fc5edbd-d47b-47d4-9947-ea3c3f9fb2ef" providerId="ADAL" clId="{9EC24050-D46E-DF46-B629-145F7F42D131}" dt="2019-05-16T11:13:01.624" v="846" actId="2696"/>
        <pc:sldMasterMkLst>
          <pc:docMk/>
          <pc:sldMasterMk cId="3408294523" sldId="2147483733"/>
        </pc:sldMasterMkLst>
        <pc:spChg chg="mod">
          <ac:chgData name="TDS, SANDEEP" userId="6fc5edbd-d47b-47d4-9947-ea3c3f9fb2ef" providerId="ADAL" clId="{9EC24050-D46E-DF46-B629-145F7F42D131}" dt="2019-05-16T09:28:03.346" v="8" actId="20577"/>
          <ac:spMkLst>
            <pc:docMk/>
            <pc:sldMasterMk cId="3408294523" sldId="2147483733"/>
            <ac:spMk id="10" creationId="{00000000-0000-0000-0000-000000000000}"/>
          </ac:spMkLst>
        </pc:s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400" b="0" i="0" kern="1200" dirty="0" err="1">
                <a:solidFill>
                  <a:schemeClr val="tx1"/>
                </a:solidFill>
                <a:effectLst/>
                <a:latin typeface="+mn-lt"/>
                <a:ea typeface="+mn-ea"/>
                <a:cs typeface="+mn-cs"/>
              </a:rPr>
              <a:t>We</a:t>
            </a:r>
            <a:r>
              <a:rPr lang="de-DE" sz="1400" b="0" i="0" kern="1200" dirty="0">
                <a:solidFill>
                  <a:schemeClr val="tx1"/>
                </a:solidFill>
                <a:effectLst/>
                <a:latin typeface="+mn-lt"/>
                <a:ea typeface="+mn-ea"/>
                <a:cs typeface="+mn-cs"/>
              </a:rPr>
              <a:t> live in a time </a:t>
            </a:r>
            <a:r>
              <a:rPr lang="de-DE" sz="1400" b="0" i="0" kern="1200" dirty="0" err="1">
                <a:solidFill>
                  <a:schemeClr val="tx1"/>
                </a:solidFill>
                <a:effectLst/>
                <a:latin typeface="+mn-lt"/>
                <a:ea typeface="+mn-ea"/>
                <a:cs typeface="+mn-cs"/>
              </a:rPr>
              <a:t>of</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accelerated</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change</a:t>
            </a:r>
            <a:r>
              <a:rPr lang="de-DE" sz="1400" b="0" i="0" kern="1200" dirty="0">
                <a:solidFill>
                  <a:schemeClr val="tx1"/>
                </a:solidFill>
                <a:effectLst/>
                <a:latin typeface="+mn-lt"/>
                <a:ea typeface="+mn-ea"/>
                <a:cs typeface="+mn-cs"/>
              </a:rPr>
              <a:t>. In </a:t>
            </a:r>
            <a:r>
              <a:rPr lang="de-DE" sz="1400" b="0" i="0" kern="1200" dirty="0" err="1">
                <a:solidFill>
                  <a:schemeClr val="tx1"/>
                </a:solidFill>
                <a:effectLst/>
                <a:latin typeface="+mn-lt"/>
                <a:ea typeface="+mn-ea"/>
                <a:cs typeface="+mn-cs"/>
              </a:rPr>
              <a:t>this</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competitive</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environment</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it’s</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more</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important</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than</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ever</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for</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companies</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to</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focus</a:t>
            </a:r>
            <a:r>
              <a:rPr lang="de-DE" sz="1400" b="0" i="0" kern="1200" dirty="0">
                <a:solidFill>
                  <a:schemeClr val="tx1"/>
                </a:solidFill>
                <a:effectLst/>
                <a:latin typeface="+mn-lt"/>
                <a:ea typeface="+mn-ea"/>
                <a:cs typeface="+mn-cs"/>
              </a:rPr>
              <a:t> on </a:t>
            </a:r>
            <a:r>
              <a:rPr lang="de-DE" sz="1400" b="0" i="0" kern="1200" dirty="0" err="1">
                <a:solidFill>
                  <a:schemeClr val="tx1"/>
                </a:solidFill>
                <a:effectLst/>
                <a:latin typeface="+mn-lt"/>
                <a:ea typeface="+mn-ea"/>
                <a:cs typeface="+mn-cs"/>
              </a:rPr>
              <a:t>their</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core</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business</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to</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differentiate</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themselves</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from</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their</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competitors</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and</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to</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provide</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products</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and</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services</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that</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deliver</a:t>
            </a:r>
            <a:r>
              <a:rPr lang="de-DE" sz="1400" b="0" i="0" kern="1200" dirty="0">
                <a:solidFill>
                  <a:schemeClr val="tx1"/>
                </a:solidFill>
                <a:effectLst/>
                <a:latin typeface="+mn-lt"/>
                <a:ea typeface="+mn-ea"/>
                <a:cs typeface="+mn-cs"/>
              </a:rPr>
              <a:t> immediate </a:t>
            </a:r>
            <a:r>
              <a:rPr lang="de-DE" sz="1400" b="0" i="0" kern="1200" dirty="0" err="1">
                <a:solidFill>
                  <a:schemeClr val="tx1"/>
                </a:solidFill>
                <a:effectLst/>
                <a:latin typeface="+mn-lt"/>
                <a:ea typeface="+mn-ea"/>
                <a:cs typeface="+mn-cs"/>
              </a:rPr>
              <a:t>value</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to</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their</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customers</a:t>
            </a:r>
            <a:r>
              <a:rPr lang="de-DE" sz="1400" b="0" i="0" kern="1200" dirty="0">
                <a:solidFill>
                  <a:schemeClr val="tx1"/>
                </a:solidFill>
                <a:effectLst/>
                <a:latin typeface="+mn-lt"/>
                <a:ea typeface="+mn-ea"/>
                <a:cs typeface="+mn-cs"/>
              </a:rPr>
              <a:t>. In </a:t>
            </a:r>
            <a:r>
              <a:rPr lang="de-DE" sz="1400" b="0" i="0" kern="1200" dirty="0" err="1">
                <a:solidFill>
                  <a:schemeClr val="tx1"/>
                </a:solidFill>
                <a:effectLst/>
                <a:latin typeface="+mn-lt"/>
                <a:ea typeface="+mn-ea"/>
                <a:cs typeface="+mn-cs"/>
              </a:rPr>
              <a:t>this</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session</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you</a:t>
            </a:r>
            <a:r>
              <a:rPr lang="de-DE" sz="1400" b="0" i="0" kern="1200" dirty="0">
                <a:solidFill>
                  <a:schemeClr val="tx1"/>
                </a:solidFill>
                <a:effectLst/>
                <a:latin typeface="+mn-lt"/>
                <a:ea typeface="+mn-ea"/>
                <a:cs typeface="+mn-cs"/>
              </a:rPr>
              <a:t> will </a:t>
            </a:r>
            <a:r>
              <a:rPr lang="de-DE" sz="1400" b="0" i="0" kern="1200" dirty="0" err="1">
                <a:solidFill>
                  <a:schemeClr val="tx1"/>
                </a:solidFill>
                <a:effectLst/>
                <a:latin typeface="+mn-lt"/>
                <a:ea typeface="+mn-ea"/>
                <a:cs typeface="+mn-cs"/>
              </a:rPr>
              <a:t>learn</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about</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the</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strategic</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role</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of</a:t>
            </a:r>
            <a:r>
              <a:rPr lang="de-DE" sz="1400" b="0" i="0" kern="1200" dirty="0">
                <a:solidFill>
                  <a:schemeClr val="tx1"/>
                </a:solidFill>
                <a:effectLst/>
                <a:latin typeface="+mn-lt"/>
                <a:ea typeface="+mn-ea"/>
                <a:cs typeface="+mn-cs"/>
              </a:rPr>
              <a:t> SAP Cloud in </a:t>
            </a:r>
            <a:r>
              <a:rPr lang="de-DE" sz="1400" b="0" i="0" kern="1200" dirty="0" err="1">
                <a:solidFill>
                  <a:schemeClr val="tx1"/>
                </a:solidFill>
                <a:effectLst/>
                <a:latin typeface="+mn-lt"/>
                <a:ea typeface="+mn-ea"/>
                <a:cs typeface="+mn-cs"/>
              </a:rPr>
              <a:t>supporting</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customers</a:t>
            </a:r>
            <a:r>
              <a:rPr lang="de-DE" sz="1400" b="0" i="0" kern="1200" dirty="0">
                <a:solidFill>
                  <a:schemeClr val="tx1"/>
                </a:solidFill>
                <a:effectLst/>
                <a:latin typeface="+mn-lt"/>
                <a:ea typeface="+mn-ea"/>
                <a:cs typeface="+mn-cs"/>
              </a:rPr>
              <a:t> &amp; </a:t>
            </a:r>
            <a:r>
              <a:rPr lang="de-DE" sz="1400" b="0" i="0" kern="1200" dirty="0" err="1">
                <a:solidFill>
                  <a:schemeClr val="tx1"/>
                </a:solidFill>
                <a:effectLst/>
                <a:latin typeface="+mn-lt"/>
                <a:ea typeface="+mn-ea"/>
                <a:cs typeface="+mn-cs"/>
              </a:rPr>
              <a:t>partners</a:t>
            </a:r>
            <a:r>
              <a:rPr lang="de-DE" sz="1400" b="0" i="0" kern="1200" dirty="0">
                <a:solidFill>
                  <a:schemeClr val="tx1"/>
                </a:solidFill>
                <a:effectLst/>
                <a:latin typeface="+mn-lt"/>
                <a:ea typeface="+mn-ea"/>
                <a:cs typeface="+mn-cs"/>
              </a:rPr>
              <a:t> in </a:t>
            </a:r>
            <a:r>
              <a:rPr lang="de-DE" sz="1400" b="0" i="0" kern="1200" dirty="0" err="1">
                <a:solidFill>
                  <a:schemeClr val="tx1"/>
                </a:solidFill>
                <a:effectLst/>
                <a:latin typeface="+mn-lt"/>
                <a:ea typeface="+mn-ea"/>
                <a:cs typeface="+mn-cs"/>
              </a:rPr>
              <a:t>their</a:t>
            </a:r>
            <a:r>
              <a:rPr lang="de-DE" sz="1400" b="0" i="0" kern="1200" dirty="0">
                <a:solidFill>
                  <a:schemeClr val="tx1"/>
                </a:solidFill>
                <a:effectLst/>
                <a:latin typeface="+mn-lt"/>
                <a:ea typeface="+mn-ea"/>
                <a:cs typeface="+mn-cs"/>
              </a:rPr>
              <a:t> digital </a:t>
            </a:r>
            <a:r>
              <a:rPr lang="de-DE" sz="1400" b="0" i="0" kern="1200" dirty="0" err="1">
                <a:solidFill>
                  <a:schemeClr val="tx1"/>
                </a:solidFill>
                <a:effectLst/>
                <a:latin typeface="+mn-lt"/>
                <a:ea typeface="+mn-ea"/>
                <a:cs typeface="+mn-cs"/>
              </a:rPr>
              <a:t>transformation</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journeys</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and</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becoming</a:t>
            </a:r>
            <a:r>
              <a:rPr lang="de-DE" sz="1400" b="0" i="0" kern="1200" dirty="0">
                <a:solidFill>
                  <a:schemeClr val="tx1"/>
                </a:solidFill>
                <a:effectLst/>
                <a:latin typeface="+mn-lt"/>
                <a:ea typeface="+mn-ea"/>
                <a:cs typeface="+mn-cs"/>
              </a:rPr>
              <a:t> intelligent </a:t>
            </a:r>
            <a:r>
              <a:rPr lang="de-DE" sz="1400" b="0" i="0" kern="1200" dirty="0" err="1">
                <a:solidFill>
                  <a:schemeClr val="tx1"/>
                </a:solidFill>
                <a:effectLst/>
                <a:latin typeface="+mn-lt"/>
                <a:ea typeface="+mn-ea"/>
                <a:cs typeface="+mn-cs"/>
              </a:rPr>
              <a:t>enterprises</a:t>
            </a:r>
            <a:r>
              <a:rPr lang="de-DE" sz="14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949238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4</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262342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5</a:t>
            </a:fld>
            <a:endParaRPr lang="de-DE" dirty="0"/>
          </a:p>
        </p:txBody>
      </p:sp>
    </p:spTree>
    <p:extLst>
      <p:ext uri="{BB962C8B-B14F-4D97-AF65-F5344CB8AC3E}">
        <p14:creationId xmlns:p14="http://schemas.microsoft.com/office/powerpoint/2010/main" val="1657242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6</a:t>
            </a:fld>
            <a:endParaRPr lang="de-DE" dirty="0"/>
          </a:p>
        </p:txBody>
      </p:sp>
    </p:spTree>
    <p:extLst>
      <p:ext uri="{BB962C8B-B14F-4D97-AF65-F5344CB8AC3E}">
        <p14:creationId xmlns:p14="http://schemas.microsoft.com/office/powerpoint/2010/main" val="1763502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smtClean="0">
                <a:solidFill>
                  <a:srgbClr val="000000"/>
                </a:solidFill>
              </a:rPr>
              <a:pPr/>
              <a:t>7</a:t>
            </a:fld>
            <a:endParaRPr>
              <a:solidFill>
                <a:srgbClr val="000000"/>
              </a:solidFill>
            </a:endParaRPr>
          </a:p>
        </p:txBody>
      </p:sp>
    </p:spTree>
    <p:extLst>
      <p:ext uri="{BB962C8B-B14F-4D97-AF65-F5344CB8AC3E}">
        <p14:creationId xmlns:p14="http://schemas.microsoft.com/office/powerpoint/2010/main" val="884055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smtClean="0">
                <a:solidFill>
                  <a:srgbClr val="000000"/>
                </a:solidFill>
              </a:rPr>
              <a:pPr/>
              <a:t>8</a:t>
            </a:fld>
            <a:endParaRPr>
              <a:solidFill>
                <a:srgbClr val="000000"/>
              </a:solidFill>
            </a:endParaRPr>
          </a:p>
        </p:txBody>
      </p:sp>
    </p:spTree>
    <p:extLst>
      <p:ext uri="{BB962C8B-B14F-4D97-AF65-F5344CB8AC3E}">
        <p14:creationId xmlns:p14="http://schemas.microsoft.com/office/powerpoint/2010/main" val="3085204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smtClean="0">
                <a:solidFill>
                  <a:srgbClr val="000000"/>
                </a:solidFill>
              </a:rPr>
              <a:pPr/>
              <a:t>9</a:t>
            </a:fld>
            <a:endParaRPr>
              <a:solidFill>
                <a:srgbClr val="000000"/>
              </a:solidFill>
            </a:endParaRPr>
          </a:p>
        </p:txBody>
      </p:sp>
    </p:spTree>
    <p:extLst>
      <p:ext uri="{BB962C8B-B14F-4D97-AF65-F5344CB8AC3E}">
        <p14:creationId xmlns:p14="http://schemas.microsoft.com/office/powerpoint/2010/main" val="3461674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smtClean="0">
                <a:solidFill>
                  <a:srgbClr val="000000"/>
                </a:solidFill>
              </a:rPr>
              <a:pPr/>
              <a:t>10</a:t>
            </a:fld>
            <a:endParaRPr>
              <a:solidFill>
                <a:srgbClr val="000000"/>
              </a:solidFill>
            </a:endParaRPr>
          </a:p>
        </p:txBody>
      </p:sp>
    </p:spTree>
    <p:extLst>
      <p:ext uri="{BB962C8B-B14F-4D97-AF65-F5344CB8AC3E}">
        <p14:creationId xmlns:p14="http://schemas.microsoft.com/office/powerpoint/2010/main" val="3393780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smtClean="0">
                <a:solidFill>
                  <a:srgbClr val="000000"/>
                </a:solidFill>
              </a:rPr>
              <a:pPr/>
              <a:t>11</a:t>
            </a:fld>
            <a:endParaRPr>
              <a:solidFill>
                <a:srgbClr val="000000"/>
              </a:solidFill>
            </a:endParaRPr>
          </a:p>
        </p:txBody>
      </p:sp>
    </p:spTree>
    <p:extLst>
      <p:ext uri="{BB962C8B-B14F-4D97-AF65-F5344CB8AC3E}">
        <p14:creationId xmlns:p14="http://schemas.microsoft.com/office/powerpoint/2010/main" val="36990681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global.sap.com/corporate-en/legal/copyright/index.epx" TargetMode="External"/><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sap.com/corporate-de/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sp>
        <p:nvSpPr>
          <p:cNvPr id="5" name="Cover Image Placeholder"/>
          <p:cNvSpPr>
            <a:spLocks noGrp="1"/>
          </p:cNvSpPr>
          <p:nvPr>
            <p:ph type="pic" sz="quarter" idx="12" hasCustomPrompt="1"/>
          </p:nvPr>
        </p:nvSpPr>
        <p:spPr>
          <a:xfrm>
            <a:off x="1" y="0"/>
            <a:ext cx="12195175"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pic>
        <p:nvPicPr>
          <p:cNvPr id="15"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grpSp>
        <p:nvGrpSpPr>
          <p:cNvPr id="2" name="Group 1"/>
          <p:cNvGrpSpPr/>
          <p:nvPr userDrawn="1"/>
        </p:nvGrpSpPr>
        <p:grpSpPr>
          <a:xfrm>
            <a:off x="9171173" y="0"/>
            <a:ext cx="3024002" cy="3430006"/>
            <a:chOff x="9171173" y="0"/>
            <a:chExt cx="3024002" cy="3430006"/>
          </a:xfrm>
        </p:grpSpPr>
        <p:sp>
          <p:nvSpPr>
            <p:cNvPr id="17" name="Rectangle 16"/>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PUBLIC</a:t>
            </a:r>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spTree>
    <p:extLst>
      <p:ext uri="{BB962C8B-B14F-4D97-AF65-F5344CB8AC3E}">
        <p14:creationId xmlns:p14="http://schemas.microsoft.com/office/powerpoint/2010/main" val="245271761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 column 1"/>
          <p:cNvSpPr>
            <a:spLocks noGrp="1"/>
          </p:cNvSpPr>
          <p:nvPr>
            <p:ph type="body" sz="quarter" idx="11" hasCustomPrompt="1"/>
          </p:nvPr>
        </p:nvSpPr>
        <p:spPr>
          <a:xfrm>
            <a:off x="6362477"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6362477"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6362477"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25049412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8299277"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8299277"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9" name="Text placeholder - column 2"/>
          <p:cNvSpPr>
            <a:spLocks noGrp="1"/>
          </p:cNvSpPr>
          <p:nvPr>
            <p:ph type="body" sz="quarter" idx="15" hasCustomPrompt="1"/>
          </p:nvPr>
        </p:nvSpPr>
        <p:spPr>
          <a:xfrm>
            <a:off x="4401639"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4401639"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727667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3878220"/>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9274877"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9" name="Text placeholder - column 2"/>
          <p:cNvSpPr>
            <a:spLocks noGrp="1"/>
          </p:cNvSpPr>
          <p:nvPr>
            <p:ph type="body" sz="quarter" idx="15" hasCustomPrompt="1"/>
          </p:nvPr>
        </p:nvSpPr>
        <p:spPr>
          <a:xfrm>
            <a:off x="3427626"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3" name="Text placeholder - column 2"/>
          <p:cNvSpPr>
            <a:spLocks noGrp="1"/>
          </p:cNvSpPr>
          <p:nvPr>
            <p:ph type="body" sz="quarter" idx="17" hasCustomPrompt="1"/>
          </p:nvPr>
        </p:nvSpPr>
        <p:spPr>
          <a:xfrm>
            <a:off x="6351252"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26805944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1"/>
          <p:cNvSpPr>
            <a:spLocks noGrp="1"/>
          </p:cNvSpPr>
          <p:nvPr>
            <p:ph type="title" hasCustomPrompt="1"/>
          </p:nvPr>
        </p:nvSpPr>
        <p:spPr/>
        <p:txBody>
          <a:bodyPr/>
          <a:lstStyle/>
          <a:p>
            <a:r>
              <a:rPr lang="en-US" noProof="0" dirty="0"/>
              <a:t>Insert page title (sentence case)</a:t>
            </a:r>
            <a:endParaRPr lang="en-US" dirty="0"/>
          </a:p>
        </p:txBody>
      </p:sp>
      <p:grpSp>
        <p:nvGrpSpPr>
          <p:cNvPr id="3" name="Group 2"/>
          <p:cNvGrpSpPr/>
          <p:nvPr userDrawn="1"/>
        </p:nvGrpSpPr>
        <p:grpSpPr>
          <a:xfrm>
            <a:off x="0" y="0"/>
            <a:ext cx="12195175" cy="251942"/>
            <a:chOff x="0" y="0"/>
            <a:chExt cx="12195175" cy="251942"/>
          </a:xfrm>
        </p:grpSpPr>
        <p:sp>
          <p:nvSpPr>
            <p:cNvPr id="9" name="Rectangle 8"/>
            <p:cNvSpPr/>
            <p:nvPr userDrawn="1"/>
          </p:nvSpPr>
          <p:spPr bwMode="gray">
            <a:xfrm>
              <a:off x="0" y="0"/>
              <a:ext cx="12195175" cy="251942"/>
            </a:xfrm>
            <a:prstGeom prst="rect">
              <a:avLst/>
            </a:prstGeom>
            <a:solidFill>
              <a:schemeClr val="bg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4" name="Secondary Motion Band"/>
            <p:cNvGrpSpPr/>
            <p:nvPr userDrawn="1"/>
          </p:nvGrpSpPr>
          <p:grpSpPr>
            <a:xfrm>
              <a:off x="10682127" y="0"/>
              <a:ext cx="1513048" cy="251942"/>
              <a:chOff x="10682127" y="0"/>
              <a:chExt cx="1513048" cy="252000"/>
            </a:xfrm>
          </p:grpSpPr>
          <p:sp>
            <p:nvSpPr>
              <p:cNvPr id="6" name="Rectangle 5"/>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7" name="Rectangle 6"/>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 name="Rectangle 7"/>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9327859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image 1">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6"/>
          <p:cNvSpPr>
            <a:spLocks noGrp="1"/>
          </p:cNvSpPr>
          <p:nvPr>
            <p:ph type="body" sz="quarter" idx="11" hasCustomPrompt="1"/>
          </p:nvPr>
        </p:nvSpPr>
        <p:spPr bwMode="gray">
          <a:xfrm>
            <a:off x="503999" y="1620000"/>
            <a:ext cx="709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2"/>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2">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6111175" y="252000"/>
            <a:ext cx="6084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6"/>
          <p:cNvSpPr>
            <a:spLocks noGrp="1"/>
          </p:cNvSpPr>
          <p:nvPr>
            <p:ph type="body" sz="quarter" idx="11" hasCustomPrompt="1"/>
          </p:nvPr>
        </p:nvSpPr>
        <p:spPr bwMode="gray">
          <a:xfrm>
            <a:off x="503999" y="1620000"/>
            <a:ext cx="511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1"/>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19010498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scene art">
    <p:spTree>
      <p:nvGrpSpPr>
        <p:cNvPr id="1" name=""/>
        <p:cNvGrpSpPr/>
        <p:nvPr/>
      </p:nvGrpSpPr>
      <p:grpSpPr>
        <a:xfrm>
          <a:off x="0" y="0"/>
          <a:ext cx="0" cy="0"/>
          <a:chOff x="0" y="0"/>
          <a:chExt cx="0" cy="0"/>
        </a:xfrm>
      </p:grpSpPr>
      <p:sp>
        <p:nvSpPr>
          <p:cNvPr id="5" name="Cover Image Placeholder"/>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 scene art</a:t>
            </a:r>
          </a:p>
        </p:txBody>
      </p:sp>
      <p:pic>
        <p:nvPicPr>
          <p:cNvPr id="15"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spTree>
    <p:extLst>
      <p:ext uri="{BB962C8B-B14F-4D97-AF65-F5344CB8AC3E}">
        <p14:creationId xmlns:p14="http://schemas.microsoft.com/office/powerpoint/2010/main" val="30188748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bwMode="gray">
          <a:xfrm>
            <a:off x="6362477" y="1601628"/>
            <a:ext cx="5328000" cy="4230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3"/>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504000" y="1620000"/>
            <a:ext cx="11185200" cy="4230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1"/>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
        <p:nvSpPr>
          <p:cNvPr id="7" name="Rectangle 6"/>
          <p:cNvSpPr/>
          <p:nvPr userDrawn="1"/>
        </p:nvSpPr>
        <p:spPr bwMode="gray">
          <a:xfrm>
            <a:off x="236220" y="1142735"/>
            <a:ext cx="11795760" cy="220929"/>
          </a:xfrm>
          <a:prstGeom prst="rect">
            <a:avLst/>
          </a:prstGeom>
          <a:solidFill>
            <a:schemeClr val="bg1"/>
          </a:solidFill>
          <a:ln w="6350" algn="ctr">
            <a:noFill/>
            <a:miter lim="800000"/>
            <a:headEnd/>
            <a:tailEnd/>
          </a:ln>
        </p:spPr>
        <p:txBody>
          <a:bodyPr lIns="89979" tIns="71983" rIns="89979" bIns="71983"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3792483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328000"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328000"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10"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4000" y="5994000"/>
            <a:ext cx="1578462" cy="360000"/>
          </a:xfrm>
          <a:prstGeom prst="rect">
            <a:avLst/>
          </a:prstGeom>
        </p:spPr>
      </p:pic>
    </p:spTree>
    <p:extLst>
      <p:ext uri="{BB962C8B-B14F-4D97-AF65-F5344CB8AC3E}">
        <p14:creationId xmlns:p14="http://schemas.microsoft.com/office/powerpoint/2010/main" val="781090314"/>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sp>
        <p:nvSpPr>
          <p:cNvPr id="4" name="TextBox 3"/>
          <p:cNvSpPr txBox="1"/>
          <p:nvPr/>
        </p:nvSpPr>
        <p:spPr bwMode="gray">
          <a:xfrm>
            <a:off x="503999" y="1620000"/>
            <a:ext cx="11185200" cy="3153980"/>
          </a:xfrm>
          <a:prstGeom prst="rect">
            <a:avLst/>
          </a:prstGeom>
          <a:noFill/>
        </p:spPr>
        <p:txBody>
          <a:bodyPr wrap="square" lIns="0" tIns="0" rIns="0" bIns="0" rtlCol="0">
            <a:spAutoFit/>
          </a:bodyPr>
          <a:lstStyle/>
          <a:p>
            <a:pPr>
              <a:spcBef>
                <a:spcPts val="1200"/>
              </a:spcBef>
            </a:pPr>
            <a:r>
              <a:rPr lang="en-US" sz="11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1200"/>
              </a:spcBef>
            </a:pPr>
            <a:r>
              <a:rPr lang="en-US" sz="11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of other software vendors. National product specifications may vary.</a:t>
            </a:r>
          </a:p>
          <a:p>
            <a:pPr>
              <a:spcBef>
                <a:spcPts val="1200"/>
              </a:spcBef>
            </a:pPr>
            <a:r>
              <a:rPr lang="en-US" sz="11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set forth in the express warranty statements accompanying such products and services, if any. Nothing herein should be construed as constituting an additional warranty. </a:t>
            </a:r>
          </a:p>
          <a:p>
            <a:pPr>
              <a:spcBef>
                <a:spcPts val="1200"/>
              </a:spcBef>
            </a:pPr>
            <a:r>
              <a:rPr lang="en-US" sz="11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1200"/>
              </a:spcBef>
            </a:pPr>
            <a:r>
              <a:rPr lang="en-US" sz="11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in Germany and other countries. All other product and service names mentioned are the trademarks of their respective companies.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See </a:t>
            </a:r>
            <a:r>
              <a:rPr lang="en-US" sz="1100" kern="1200" dirty="0">
                <a:solidFill>
                  <a:schemeClr val="tx2"/>
                </a:solidFill>
                <a:latin typeface="Arial"/>
                <a:ea typeface="Arial Unicode MS" panose="020B0604020202020204" pitchFamily="34" charset="-128"/>
                <a:cs typeface="+mn-cs"/>
                <a:hlinkClick r:id="rId2"/>
              </a:rPr>
              <a:t>http://global.sap.com/corporate-en/legal/copyright/index.epx</a:t>
            </a:r>
            <a:r>
              <a:rPr lang="en-US" sz="1100" kern="1200" dirty="0">
                <a:solidFill>
                  <a:schemeClr val="tx2"/>
                </a:solidFill>
                <a:latin typeface="Arial"/>
                <a:ea typeface="Arial Unicode MS" panose="020B0604020202020204" pitchFamily="34" charset="-128"/>
                <a:cs typeface="+mn-cs"/>
              </a:rPr>
              <a:t> </a:t>
            </a:r>
            <a:r>
              <a:rPr lang="en-US" sz="1100" kern="1200" dirty="0">
                <a:solidFill>
                  <a:schemeClr val="tx1"/>
                </a:solidFill>
                <a:latin typeface="Arial"/>
                <a:ea typeface="Arial Unicode MS" panose="020B0604020202020204" pitchFamily="34" charset="-128"/>
                <a:cs typeface="+mn-cs"/>
              </a:rPr>
              <a:t>for additional trademark information and notices.</a:t>
            </a:r>
          </a:p>
        </p:txBody>
      </p:sp>
      <p:sp>
        <p:nvSpPr>
          <p:cNvPr id="5" name="TextBox 4"/>
          <p:cNvSpPr txBox="1"/>
          <p:nvPr userDrawn="1"/>
        </p:nvSpPr>
        <p:spPr bwMode="gray">
          <a:xfrm>
            <a:off x="504000" y="719834"/>
            <a:ext cx="9540674"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2018 SAP SE or an SAP affiliate company. All rights reserved.</a:t>
            </a:r>
          </a:p>
        </p:txBody>
      </p:sp>
      <p:grpSp>
        <p:nvGrpSpPr>
          <p:cNvPr id="6" name="Secondary Motion Band"/>
          <p:cNvGrpSpPr/>
          <p:nvPr userDrawn="1"/>
        </p:nvGrpSpPr>
        <p:grpSpPr>
          <a:xfrm>
            <a:off x="10682127" y="0"/>
            <a:ext cx="1513048" cy="251942"/>
            <a:chOff x="10682127" y="0"/>
            <a:chExt cx="1513048" cy="252000"/>
          </a:xfrm>
        </p:grpSpPr>
        <p:sp>
          <p:nvSpPr>
            <p:cNvPr id="7" name="Rectangle 6"/>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 name="Rectangle 7"/>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 name="Rectangle 8"/>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4519251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opyright german">
    <p:spTree>
      <p:nvGrpSpPr>
        <p:cNvPr id="1" name=""/>
        <p:cNvGrpSpPr/>
        <p:nvPr/>
      </p:nvGrpSpPr>
      <p:grpSpPr>
        <a:xfrm>
          <a:off x="0" y="0"/>
          <a:ext cx="0" cy="0"/>
          <a:chOff x="0" y="0"/>
          <a:chExt cx="0" cy="0"/>
        </a:xfrm>
      </p:grpSpPr>
      <p:sp>
        <p:nvSpPr>
          <p:cNvPr id="4" name="TextBox 3"/>
          <p:cNvSpPr txBox="1"/>
          <p:nvPr userDrawn="1"/>
        </p:nvSpPr>
        <p:spPr bwMode="gray">
          <a:xfrm>
            <a:off x="504000" y="1620000"/>
            <a:ext cx="11185200" cy="3830931"/>
          </a:xfrm>
          <a:prstGeom prst="rect">
            <a:avLst/>
          </a:prstGeom>
          <a:noFill/>
        </p:spPr>
        <p:txBody>
          <a:bodyPr wrap="square" lIns="0" tIns="0" rIns="0" bIns="0" rtlCol="0">
            <a:spAutoFit/>
          </a:bodyPr>
          <a:lstStyle/>
          <a:p>
            <a:pPr>
              <a:spcBef>
                <a:spcPts val="1200"/>
              </a:spcBef>
            </a:pPr>
            <a:r>
              <a:rPr lang="de-DE" sz="11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1200"/>
              </a:spcBef>
            </a:pPr>
            <a:r>
              <a:rPr lang="de-DE" sz="11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1200"/>
              </a:spcBef>
            </a:pPr>
            <a:r>
              <a:rPr lang="de-DE" sz="11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Die SAP SE oder ihre Konzernunternehmen übernehmen keinerlei Haftung oder Gewährleistung für Fehler oder Unvollständigkeiten in dieser Publikation.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lang="de-DE" sz="11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1200"/>
              </a:spcBef>
            </a:pPr>
            <a:r>
              <a:rPr lang="de-DE" sz="11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(oder von einem SAP-Konzernunternehmen) in Deutschland und verschiedenen anderen Ländern weltweit. Alle anderen Namen von Produkten und Dienstleistungen sind Marken der jeweiligen Firmen.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Zusätzliche Informationen zur Marke und Vermerke finden Sie auf der Seite </a:t>
            </a:r>
            <a:r>
              <a:rPr lang="de-DE" sz="1100" kern="1200" noProof="0" dirty="0">
                <a:solidFill>
                  <a:schemeClr val="tx1"/>
                </a:solidFill>
                <a:effectLst/>
                <a:latin typeface="Arial"/>
                <a:ea typeface="+mn-ea"/>
                <a:cs typeface="+mn-cs"/>
                <a:hlinkClick r:id="rId2"/>
              </a:rPr>
              <a:t>http://www.sap.com/corporate-de/legal/copyright/index.epx</a:t>
            </a:r>
            <a:endParaRPr lang="de-DE" sz="1100" kern="1200" noProof="0" dirty="0">
              <a:solidFill>
                <a:schemeClr val="tx1"/>
              </a:solidFill>
              <a:effectLst/>
              <a:latin typeface="Arial"/>
              <a:ea typeface="+mn-ea"/>
              <a:cs typeface="+mn-cs"/>
            </a:endParaRPr>
          </a:p>
        </p:txBody>
      </p:sp>
      <p:sp>
        <p:nvSpPr>
          <p:cNvPr id="5" name="TextBox 4"/>
          <p:cNvSpPr txBox="1"/>
          <p:nvPr userDrawn="1"/>
        </p:nvSpPr>
        <p:spPr bwMode="gray">
          <a:xfrm>
            <a:off x="504000" y="719834"/>
            <a:ext cx="11185200"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a:t>
            </a:r>
            <a:r>
              <a:rPr lang="de-DE" sz="2400" b="0" noProof="0" dirty="0"/>
              <a:t>2018 SAP SE oder ein SAP-Konzernunternehmen. Alle Rechte vorbehalten.</a:t>
            </a:r>
          </a:p>
        </p:txBody>
      </p:sp>
      <p:grpSp>
        <p:nvGrpSpPr>
          <p:cNvPr id="6" name="Secondary Motion Band"/>
          <p:cNvGrpSpPr/>
          <p:nvPr userDrawn="1"/>
        </p:nvGrpSpPr>
        <p:grpSpPr>
          <a:xfrm>
            <a:off x="10682127" y="0"/>
            <a:ext cx="1513048" cy="251942"/>
            <a:chOff x="10682127" y="0"/>
            <a:chExt cx="1513048" cy="252000"/>
          </a:xfrm>
        </p:grpSpPr>
        <p:sp>
          <p:nvSpPr>
            <p:cNvPr id="7" name="Rectangle 6"/>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 name="Rectangle 7"/>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 name="Rectangle 8"/>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911862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black">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gray">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0" y="2706317"/>
            <a:ext cx="8595171"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grpSp>
        <p:nvGrpSpPr>
          <p:cNvPr id="2" name="Group 1"/>
          <p:cNvGrpSpPr/>
          <p:nvPr userDrawn="1"/>
        </p:nvGrpSpPr>
        <p:grpSpPr>
          <a:xfrm>
            <a:off x="9171173" y="0"/>
            <a:ext cx="3024002" cy="6858000"/>
            <a:chOff x="9171173" y="0"/>
            <a:chExt cx="3024002" cy="6855990"/>
          </a:xfrm>
        </p:grpSpPr>
        <p:sp>
          <p:nvSpPr>
            <p:cNvPr id="17" name="Rectangle 16"/>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pic>
        <p:nvPicPr>
          <p:cNvPr id="15"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1982410628"/>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gray">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1" y="2706317"/>
            <a:ext cx="6373430"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pic>
        <p:nvPicPr>
          <p:cNvPr id="15"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
        <p:nvSpPr>
          <p:cNvPr id="7" name="Picture Placeholder 6"/>
          <p:cNvSpPr>
            <a:spLocks noGrp="1"/>
          </p:cNvSpPr>
          <p:nvPr>
            <p:ph type="pic" sz="quarter" idx="16"/>
          </p:nvPr>
        </p:nvSpPr>
        <p:spPr>
          <a:xfrm>
            <a:off x="6954855" y="963000"/>
            <a:ext cx="4932000" cy="4932000"/>
          </a:xfrm>
        </p:spPr>
        <p:txBody>
          <a:bodyPr/>
          <a:lstStyle/>
          <a:p>
            <a:r>
              <a:rPr lang="en-US"/>
              <a:t>Click icon to add picture</a:t>
            </a:r>
            <a:endParaRPr lang="de-DE" dirty="0"/>
          </a:p>
        </p:txBody>
      </p:sp>
    </p:spTree>
    <p:extLst>
      <p:ext uri="{BB962C8B-B14F-4D97-AF65-F5344CB8AC3E}">
        <p14:creationId xmlns:p14="http://schemas.microsoft.com/office/powerpoint/2010/main" val="304804629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230000"/>
          </a:xfrm>
        </p:spPr>
        <p:txBody>
          <a:bodyPr>
            <a:no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gray">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 scene art</a:t>
            </a:r>
          </a:p>
        </p:txBody>
      </p:sp>
      <p:sp>
        <p:nvSpPr>
          <p:cNvPr id="2" name="Divider text"/>
          <p:cNvSpPr>
            <a:spLocks noGrp="1"/>
          </p:cNvSpPr>
          <p:nvPr>
            <p:ph type="ctrTitle" hasCustomPrompt="1"/>
          </p:nvPr>
        </p:nvSpPr>
        <p:spPr bwMode="gray">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3999" y="1620000"/>
            <a:ext cx="11186477"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blipFill dpi="0" rotWithShape="1">
          <a:blip r:embed="rId28">
            <a:lum/>
          </a:blip>
          <a:srcRect/>
          <a:stretch>
            <a:fillRect/>
          </a:stretch>
        </a:blipFill>
        <a:effectLst/>
      </p:bgPr>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PUBLIC</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2019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2"/>
          <p:cNvSpPr>
            <a:spLocks noGrp="1"/>
          </p:cNvSpPr>
          <p:nvPr userDrawn="1">
            <p:ph type="body" idx="1"/>
          </p:nvPr>
        </p:nvSpPr>
        <p:spPr bwMode="gray">
          <a:xfrm>
            <a:off x="504001" y="1620000"/>
            <a:ext cx="11186476" cy="423023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1"/>
          <p:cNvSpPr>
            <a:spLocks noGrp="1"/>
          </p:cNvSpPr>
          <p:nvPr userDrawn="1">
            <p:ph type="title"/>
          </p:nvPr>
        </p:nvSpPr>
        <p:spPr bwMode="gray">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9" name="Secondary Motion Band"/>
          <p:cNvGrpSpPr/>
          <p:nvPr userDrawn="1"/>
        </p:nvGrpSpPr>
        <p:grpSpPr>
          <a:xfrm>
            <a:off x="10682127" y="0"/>
            <a:ext cx="1513048" cy="251942"/>
            <a:chOff x="10682127" y="0"/>
            <a:chExt cx="1513048" cy="252000"/>
          </a:xfrm>
        </p:grpSpPr>
        <p:sp>
          <p:nvSpPr>
            <p:cNvPr id="16" name="Rectangle 15"/>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16"/>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408294523"/>
      </p:ext>
    </p:extLst>
  </p:cSld>
  <p:clrMap bg1="dk1" tx1="lt1" bg2="dk2" tx2="lt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57" r:id="rId16"/>
    <p:sldLayoutId id="2147483748" r:id="rId17"/>
    <p:sldLayoutId id="2147483762" r:id="rId18"/>
    <p:sldLayoutId id="2147483771" r:id="rId19"/>
    <p:sldLayoutId id="2147483763" r:id="rId20"/>
    <p:sldLayoutId id="2147483751" r:id="rId21"/>
    <p:sldLayoutId id="2147483753" r:id="rId22"/>
    <p:sldLayoutId id="2147483756" r:id="rId23"/>
    <p:sldLayoutId id="2147483740" r:id="rId24"/>
    <p:sldLayoutId id="2147483754" r:id="rId25"/>
    <p:sldLayoutId id="2147483755" r:id="rId26"/>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6.tiff"/><Relationship Id="rId7" Type="http://schemas.openxmlformats.org/officeDocument/2006/relationships/image" Target="../media/image58.jpe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57.jpeg"/><Relationship Id="rId5" Type="http://schemas.openxmlformats.org/officeDocument/2006/relationships/image" Target="../media/image46.png"/><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62.tiff"/><Relationship Id="rId5" Type="http://schemas.openxmlformats.org/officeDocument/2006/relationships/image" Target="../media/image61.tiff"/><Relationship Id="rId4" Type="http://schemas.openxmlformats.org/officeDocument/2006/relationships/image" Target="../media/image60.tiff"/><Relationship Id="rId9" Type="http://schemas.openxmlformats.org/officeDocument/2006/relationships/image" Target="../media/image65.png"/></Relationships>
</file>

<file path=ppt/slides/_rels/slide12.xml.rels><?xml version="1.0" encoding="UTF-8" standalone="yes"?>
<Relationships xmlns="http://schemas.openxmlformats.org/package/2006/relationships"><Relationship Id="rId2" Type="http://schemas.openxmlformats.org/officeDocument/2006/relationships/hyperlink" Target="mailto:sandeep.tds@sap.com" TargetMode="Externa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tiff"/><Relationship Id="rId26" Type="http://schemas.openxmlformats.org/officeDocument/2006/relationships/image" Target="../media/image38.tiff"/><Relationship Id="rId3" Type="http://schemas.openxmlformats.org/officeDocument/2006/relationships/image" Target="../media/image17.png"/><Relationship Id="rId21" Type="http://schemas.microsoft.com/office/2007/relationships/hdphoto" Target="../media/hdphoto1.wdp"/><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5" Type="http://schemas.microsoft.com/office/2007/relationships/hdphoto" Target="../media/hdphoto2.wdp"/><Relationship Id="rId2" Type="http://schemas.openxmlformats.org/officeDocument/2006/relationships/notesSlide" Target="../notesSlides/notesSlide4.xml"/><Relationship Id="rId16" Type="http://schemas.openxmlformats.org/officeDocument/2006/relationships/image" Target="../media/image30.png"/><Relationship Id="rId20" Type="http://schemas.openxmlformats.org/officeDocument/2006/relationships/image" Target="../media/image34.png"/><Relationship Id="rId29" Type="http://schemas.openxmlformats.org/officeDocument/2006/relationships/image" Target="../media/image40.tiff"/><Relationship Id="rId1" Type="http://schemas.openxmlformats.org/officeDocument/2006/relationships/slideLayout" Target="../slideLayouts/slideLayout8.xml"/><Relationship Id="rId6" Type="http://schemas.openxmlformats.org/officeDocument/2006/relationships/image" Target="../media/image20.png"/><Relationship Id="rId11" Type="http://schemas.openxmlformats.org/officeDocument/2006/relationships/image" Target="../media/image25.png"/><Relationship Id="rId24" Type="http://schemas.openxmlformats.org/officeDocument/2006/relationships/image" Target="../media/image37.png"/><Relationship Id="rId5" Type="http://schemas.openxmlformats.org/officeDocument/2006/relationships/image" Target="../media/image19.png"/><Relationship Id="rId15" Type="http://schemas.openxmlformats.org/officeDocument/2006/relationships/image" Target="../media/image29.png"/><Relationship Id="rId23" Type="http://schemas.openxmlformats.org/officeDocument/2006/relationships/image" Target="../media/image36.tiff"/><Relationship Id="rId28" Type="http://schemas.microsoft.com/office/2007/relationships/hdphoto" Target="../media/hdphoto3.wdp"/><Relationship Id="rId10" Type="http://schemas.openxmlformats.org/officeDocument/2006/relationships/image" Target="../media/image24.png"/><Relationship Id="rId19" Type="http://schemas.openxmlformats.org/officeDocument/2006/relationships/image" Target="../media/image33.tiff"/><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 Id="rId22" Type="http://schemas.openxmlformats.org/officeDocument/2006/relationships/image" Target="../media/image35.png"/><Relationship Id="rId27" Type="http://schemas.openxmlformats.org/officeDocument/2006/relationships/image" Target="../media/image39.png"/></Relationships>
</file>

<file path=ppt/slides/_rels/slide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9.xml.rels><?xml version="1.0" encoding="UTF-8" standalone="yes"?>
<Relationships xmlns="http://schemas.openxmlformats.org/package/2006/relationships"><Relationship Id="rId3" Type="http://schemas.openxmlformats.org/officeDocument/2006/relationships/image" Target="../media/image51.tiff"/><Relationship Id="rId7"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ubtitle 34"/>
          <p:cNvSpPr>
            <a:spLocks noGrp="1"/>
          </p:cNvSpPr>
          <p:nvPr>
            <p:ph type="subTitle" idx="1"/>
          </p:nvPr>
        </p:nvSpPr>
        <p:spPr>
          <a:xfrm>
            <a:off x="288000" y="5130490"/>
            <a:ext cx="11533530" cy="419706"/>
          </a:xfrm>
        </p:spPr>
        <p:txBody>
          <a:bodyPr/>
          <a:lstStyle/>
          <a:p>
            <a:r>
              <a:rPr lang="en-US" dirty="0">
                <a:latin typeface="BentonSans" panose="02000503000000020004" pitchFamily="2" charset="0"/>
              </a:rPr>
              <a:t>Sandeep T D S </a:t>
            </a:r>
          </a:p>
          <a:p>
            <a:r>
              <a:rPr lang="en-US" dirty="0">
                <a:latin typeface="BentonSans" panose="02000503000000020004" pitchFamily="2" charset="0"/>
              </a:rPr>
              <a:t>August 6</a:t>
            </a:r>
            <a:r>
              <a:rPr lang="en-US" baseline="30000" dirty="0">
                <a:latin typeface="BentonSans" panose="02000503000000020004" pitchFamily="2" charset="0"/>
              </a:rPr>
              <a:t>th</a:t>
            </a:r>
            <a:r>
              <a:rPr lang="en-US" dirty="0">
                <a:latin typeface="BentonSans" panose="02000503000000020004" pitchFamily="2" charset="0"/>
              </a:rPr>
              <a:t> 2019</a:t>
            </a:r>
          </a:p>
        </p:txBody>
      </p:sp>
      <p:sp>
        <p:nvSpPr>
          <p:cNvPr id="10" name="Text Placeholder 9"/>
          <p:cNvSpPr>
            <a:spLocks noGrp="1"/>
          </p:cNvSpPr>
          <p:nvPr>
            <p:ph type="body" sz="quarter" idx="14"/>
          </p:nvPr>
        </p:nvSpPr>
        <p:spPr>
          <a:xfrm>
            <a:off x="287999" y="4024430"/>
            <a:ext cx="11684925" cy="941796"/>
          </a:xfrm>
        </p:spPr>
        <p:txBody>
          <a:bodyPr/>
          <a:lstStyle/>
          <a:p>
            <a:r>
              <a:rPr lang="en-US" b="0" dirty="0">
                <a:solidFill>
                  <a:schemeClr val="accent1"/>
                </a:solidFill>
                <a:latin typeface="BentonSans Book" panose="02000503000000020004" pitchFamily="2" charset="0"/>
              </a:rPr>
              <a:t>SAP Cloud Platform</a:t>
            </a:r>
          </a:p>
          <a:p>
            <a:r>
              <a:rPr lang="en-US" sz="3200" b="0" dirty="0">
                <a:latin typeface="BentonSans Book" panose="02000503000000020004" pitchFamily="2" charset="0"/>
              </a:rPr>
              <a:t>Mobile Services</a:t>
            </a:r>
            <a:endParaRPr lang="en-US" b="0" dirty="0">
              <a:latin typeface="BentonSans Book" panose="02000503000000020004" pitchFamily="2" charset="0"/>
            </a:endParaRPr>
          </a:p>
        </p:txBody>
      </p:sp>
      <p:grpSp>
        <p:nvGrpSpPr>
          <p:cNvPr id="3" name="Group 2"/>
          <p:cNvGrpSpPr/>
          <p:nvPr/>
        </p:nvGrpSpPr>
        <p:grpSpPr>
          <a:xfrm>
            <a:off x="9171173" y="0"/>
            <a:ext cx="3024002" cy="3430006"/>
            <a:chOff x="9171173" y="0"/>
            <a:chExt cx="3024002" cy="3430006"/>
          </a:xfrm>
        </p:grpSpPr>
        <p:sp>
          <p:nvSpPr>
            <p:cNvPr id="18" name="Rectangle 17"/>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 name="Rectangle 18"/>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pic>
        <p:nvPicPr>
          <p:cNvPr id="5" name="Picture Placeholder 4">
            <a:extLst>
              <a:ext uri="{FF2B5EF4-FFF2-40B4-BE49-F238E27FC236}">
                <a16:creationId xmlns:a16="http://schemas.microsoft.com/office/drawing/2014/main" id="{CFC0FD1E-902C-E442-9563-F800611F3057}"/>
              </a:ext>
            </a:extLst>
          </p:cNvPr>
          <p:cNvPicPr>
            <a:picLocks noGrp="1" noChangeAspect="1"/>
          </p:cNvPicPr>
          <p:nvPr>
            <p:ph type="pic" sz="quarter" idx="12"/>
          </p:nvPr>
        </p:nvPicPr>
        <p:blipFill rotWithShape="1">
          <a:blip r:embed="rId3"/>
          <a:srcRect t="6330" b="51514"/>
          <a:stretch/>
        </p:blipFill>
        <p:spPr>
          <a:xfrm>
            <a:off x="1" y="0"/>
            <a:ext cx="12195175" cy="3430006"/>
          </a:xfrm>
        </p:spPr>
      </p:pic>
    </p:spTree>
    <p:extLst>
      <p:ext uri="{BB962C8B-B14F-4D97-AF65-F5344CB8AC3E}">
        <p14:creationId xmlns:p14="http://schemas.microsoft.com/office/powerpoint/2010/main" val="38498659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05588" y="504000"/>
            <a:ext cx="11186476" cy="369332"/>
          </a:xfrm>
        </p:spPr>
        <p:txBody>
          <a:bodyPr/>
          <a:lstStyle/>
          <a:p>
            <a:r>
              <a:rPr lang="en-US" dirty="0"/>
              <a:t>SAP Cloud Platform Mobile Cards</a:t>
            </a:r>
            <a:endParaRPr lang="en-US" b="0" dirty="0"/>
          </a:p>
        </p:txBody>
      </p:sp>
      <p:sp>
        <p:nvSpPr>
          <p:cNvPr id="13" name="TextBox 12"/>
          <p:cNvSpPr txBox="1"/>
          <p:nvPr/>
        </p:nvSpPr>
        <p:spPr>
          <a:xfrm>
            <a:off x="505588" y="2239315"/>
            <a:ext cx="5791040" cy="2769989"/>
          </a:xfrm>
          <a:prstGeom prst="rect">
            <a:avLst/>
          </a:prstGeom>
          <a:noFill/>
        </p:spPr>
        <p:txBody>
          <a:bodyPr wrap="square" lIns="0" tIns="0" rIns="0" bIns="0" rtlCol="0" anchor="t">
            <a:spAutoFit/>
          </a:bodyPr>
          <a:lstStyle/>
          <a:p>
            <a:pPr fontAlgn="base">
              <a:spcBef>
                <a:spcPct val="50000"/>
              </a:spcBef>
              <a:spcAft>
                <a:spcPct val="0"/>
              </a:spcAft>
              <a:buClr>
                <a:srgbClr val="F0AB00"/>
              </a:buClr>
              <a:buSzPct val="80000"/>
            </a:pPr>
            <a:r>
              <a:rPr lang="en-US" sz="1800" kern="0" dirty="0">
                <a:latin typeface="Arial" panose="020B0604020202020204" pitchFamily="34" charset="0"/>
                <a:ea typeface="Arial Unicode MS" pitchFamily="34" charset="-128"/>
                <a:cs typeface="Arial" panose="020B0604020202020204" pitchFamily="34" charset="0"/>
              </a:rPr>
              <a:t>Provides instant content, context, availability with always available cards</a:t>
            </a:r>
          </a:p>
          <a:p>
            <a:pPr fontAlgn="base">
              <a:spcBef>
                <a:spcPct val="50000"/>
              </a:spcBef>
              <a:spcAft>
                <a:spcPct val="0"/>
              </a:spcAft>
              <a:buClr>
                <a:srgbClr val="F0AB00"/>
              </a:buClr>
              <a:buSzPct val="80000"/>
            </a:pPr>
            <a:endParaRPr lang="en-US" sz="1800" dirty="0"/>
          </a:p>
          <a:p>
            <a:pPr fontAlgn="base">
              <a:spcBef>
                <a:spcPct val="50000"/>
              </a:spcBef>
              <a:spcAft>
                <a:spcPct val="0"/>
              </a:spcAft>
              <a:buClr>
                <a:srgbClr val="F0AB00"/>
              </a:buClr>
              <a:buSzPct val="80000"/>
            </a:pPr>
            <a:r>
              <a:rPr lang="en-US" sz="1800" dirty="0">
                <a:ea typeface="Arial" charset="0"/>
                <a:cs typeface="Arial" charset="0"/>
              </a:rPr>
              <a:t>Deploy content from Smart Template apps. No coding required</a:t>
            </a:r>
          </a:p>
          <a:p>
            <a:pPr fontAlgn="base">
              <a:spcBef>
                <a:spcPct val="50000"/>
              </a:spcBef>
              <a:spcAft>
                <a:spcPct val="0"/>
              </a:spcAft>
              <a:buClr>
                <a:srgbClr val="F0AB00"/>
              </a:buClr>
              <a:buSzPct val="80000"/>
            </a:pPr>
            <a:endParaRPr lang="en-US" sz="1800" kern="0" dirty="0">
              <a:latin typeface="BentonSans" panose="02000503000000020004" pitchFamily="2" charset="0"/>
              <a:ea typeface="Arial Unicode MS" pitchFamily="34" charset="-128"/>
              <a:cs typeface="72 Light" panose="020B0303030000000003" pitchFamily="34" charset="0"/>
            </a:endParaRPr>
          </a:p>
          <a:p>
            <a:pPr fontAlgn="base">
              <a:spcBef>
                <a:spcPct val="50000"/>
              </a:spcBef>
              <a:spcAft>
                <a:spcPct val="0"/>
              </a:spcAft>
              <a:buClr>
                <a:srgbClr val="F0AB00"/>
              </a:buClr>
              <a:buSzPct val="80000"/>
            </a:pPr>
            <a:r>
              <a:rPr lang="en-US" sz="1800" dirty="0">
                <a:ea typeface="Arial" charset="0"/>
                <a:cs typeface="Arial" charset="0"/>
              </a:rPr>
              <a:t>Reduce costs by mobilizing data in familiar Wallet style apps without development</a:t>
            </a:r>
            <a:endParaRPr lang="en-US" sz="1800" kern="0" dirty="0">
              <a:latin typeface="Arial" panose="020B0604020202020204" pitchFamily="34" charset="0"/>
              <a:ea typeface="Arial Unicode MS" pitchFamily="34" charset="-128"/>
              <a:cs typeface="Arial" panose="020B0604020202020204" pitchFamily="34" charset="0"/>
            </a:endParaRPr>
          </a:p>
        </p:txBody>
      </p:sp>
      <p:cxnSp>
        <p:nvCxnSpPr>
          <p:cNvPr id="11" name="Straight Connector 10">
            <a:extLst>
              <a:ext uri="{FF2B5EF4-FFF2-40B4-BE49-F238E27FC236}">
                <a16:creationId xmlns:a16="http://schemas.microsoft.com/office/drawing/2014/main" id="{8D51D02B-6228-8847-B46D-60A11637A44D}"/>
              </a:ext>
            </a:extLst>
          </p:cNvPr>
          <p:cNvCxnSpPr>
            <a:cxnSpLocks/>
          </p:cNvCxnSpPr>
          <p:nvPr/>
        </p:nvCxnSpPr>
        <p:spPr>
          <a:xfrm>
            <a:off x="505588" y="3032985"/>
            <a:ext cx="4368164"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04D867B-A137-404A-A6CE-A9A0B35653AC}"/>
              </a:ext>
            </a:extLst>
          </p:cNvPr>
          <p:cNvCxnSpPr>
            <a:cxnSpLocks/>
          </p:cNvCxnSpPr>
          <p:nvPr/>
        </p:nvCxnSpPr>
        <p:spPr>
          <a:xfrm>
            <a:off x="505588" y="4185710"/>
            <a:ext cx="4368164"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CD264391-0752-8E4D-AFE7-D610FB499AA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91994" y="465706"/>
            <a:ext cx="837046" cy="837046"/>
          </a:xfrm>
          <a:prstGeom prst="rect">
            <a:avLst/>
          </a:prstGeom>
          <a:noFill/>
          <a:ln>
            <a:noFill/>
          </a:ln>
        </p:spPr>
        <p:style>
          <a:lnRef idx="1">
            <a:schemeClr val="accent1"/>
          </a:lnRef>
          <a:fillRef idx="3">
            <a:schemeClr val="accent1"/>
          </a:fillRef>
          <a:effectRef idx="2">
            <a:schemeClr val="accent1"/>
          </a:effectRef>
          <a:fontRef idx="minor">
            <a:schemeClr val="lt1"/>
          </a:fontRef>
        </p:style>
      </p:pic>
      <p:grpSp>
        <p:nvGrpSpPr>
          <p:cNvPr id="3" name="Group 2">
            <a:extLst>
              <a:ext uri="{FF2B5EF4-FFF2-40B4-BE49-F238E27FC236}">
                <a16:creationId xmlns:a16="http://schemas.microsoft.com/office/drawing/2014/main" id="{D4D4E3FE-433D-4B41-B175-B7D3EFC490CA}"/>
              </a:ext>
            </a:extLst>
          </p:cNvPr>
          <p:cNvGrpSpPr/>
          <p:nvPr/>
        </p:nvGrpSpPr>
        <p:grpSpPr>
          <a:xfrm>
            <a:off x="6944084" y="581416"/>
            <a:ext cx="2434867" cy="4970937"/>
            <a:chOff x="6437815" y="1841344"/>
            <a:chExt cx="2434867" cy="4970937"/>
          </a:xfrm>
        </p:grpSpPr>
        <p:grpSp>
          <p:nvGrpSpPr>
            <p:cNvPr id="38" name="Group 37">
              <a:extLst>
                <a:ext uri="{FF2B5EF4-FFF2-40B4-BE49-F238E27FC236}">
                  <a16:creationId xmlns:a16="http://schemas.microsoft.com/office/drawing/2014/main" id="{66988848-A0F7-A54C-B030-9F6647701BC0}"/>
                </a:ext>
              </a:extLst>
            </p:cNvPr>
            <p:cNvGrpSpPr/>
            <p:nvPr/>
          </p:nvGrpSpPr>
          <p:grpSpPr>
            <a:xfrm>
              <a:off x="6437815" y="1841344"/>
              <a:ext cx="2434867" cy="4970937"/>
              <a:chOff x="7832728" y="1363773"/>
              <a:chExt cx="2358148" cy="4814309"/>
            </a:xfrm>
            <a:effectLst>
              <a:outerShdw blurRad="50800" dist="38100" dir="2700000" algn="ctr" rotWithShape="0">
                <a:srgbClr val="000000">
                  <a:alpha val="40000"/>
                </a:srgbClr>
              </a:outerShdw>
            </a:effectLst>
          </p:grpSpPr>
          <p:pic>
            <p:nvPicPr>
              <p:cNvPr id="39" name="image34.png">
                <a:extLst>
                  <a:ext uri="{FF2B5EF4-FFF2-40B4-BE49-F238E27FC236}">
                    <a16:creationId xmlns:a16="http://schemas.microsoft.com/office/drawing/2014/main" id="{74B18A81-2A76-2947-BBC8-7E06ADF8241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32728" y="1363773"/>
                <a:ext cx="2358148" cy="4814309"/>
              </a:xfrm>
              <a:prstGeom prst="rect">
                <a:avLst/>
              </a:prstGeom>
              <a:ln w="12700">
                <a:miter lim="400000"/>
              </a:ln>
            </p:spPr>
          </p:pic>
          <p:pic>
            <p:nvPicPr>
              <p:cNvPr id="40" name="Bildplatzhalter 15">
                <a:extLst>
                  <a:ext uri="{FF2B5EF4-FFF2-40B4-BE49-F238E27FC236}">
                    <a16:creationId xmlns:a16="http://schemas.microsoft.com/office/drawing/2014/main" id="{45D71EDA-F689-5243-9808-812DD7F9D4DC}"/>
                  </a:ext>
                </a:extLst>
              </p:cNvPr>
              <p:cNvPicPr>
                <a:picLocks noChangeAspect="1"/>
              </p:cNvPicPr>
              <p:nvPr/>
            </p:nvPicPr>
            <p:blipFill>
              <a:blip r:embed="rId5" cstate="screen">
                <a:extLst>
                  <a:ext uri="{28A0092B-C50C-407E-A947-70E740481C1C}">
                    <a14:useLocalDpi xmlns:a14="http://schemas.microsoft.com/office/drawing/2010/main"/>
                  </a:ext>
                </a:extLst>
              </a:blip>
              <a:srcRect t="277" b="277"/>
              <a:stretch>
                <a:fillRect/>
              </a:stretch>
            </p:blipFill>
            <p:spPr>
              <a:xfrm>
                <a:off x="7993196" y="1978319"/>
                <a:ext cx="2043738" cy="3616692"/>
              </a:xfrm>
              <a:prstGeom prst="rect">
                <a:avLst/>
              </a:prstGeom>
            </p:spPr>
          </p:pic>
        </p:grpSp>
        <p:pic>
          <p:nvPicPr>
            <p:cNvPr id="41" name="Picture 40">
              <a:extLst>
                <a:ext uri="{FF2B5EF4-FFF2-40B4-BE49-F238E27FC236}">
                  <a16:creationId xmlns:a16="http://schemas.microsoft.com/office/drawing/2014/main" id="{6C097CC7-A4AB-7449-996C-F9AD6DA7A5A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93344" y="2463829"/>
              <a:ext cx="2120388" cy="3769579"/>
            </a:xfrm>
            <a:prstGeom prst="rect">
              <a:avLst/>
            </a:prstGeom>
          </p:spPr>
        </p:pic>
      </p:grpSp>
      <p:grpSp>
        <p:nvGrpSpPr>
          <p:cNvPr id="42" name="Group 41">
            <a:extLst>
              <a:ext uri="{FF2B5EF4-FFF2-40B4-BE49-F238E27FC236}">
                <a16:creationId xmlns:a16="http://schemas.microsoft.com/office/drawing/2014/main" id="{1F4FE734-4B33-B847-A198-93A4AFFF9A77}"/>
              </a:ext>
            </a:extLst>
          </p:cNvPr>
          <p:cNvGrpSpPr/>
          <p:nvPr/>
        </p:nvGrpSpPr>
        <p:grpSpPr>
          <a:xfrm>
            <a:off x="8747969" y="2391715"/>
            <a:ext cx="2179503" cy="4449594"/>
            <a:chOff x="7832728" y="1363773"/>
            <a:chExt cx="2358148" cy="4814309"/>
          </a:xfrm>
          <a:effectLst>
            <a:outerShdw blurRad="50800" dist="38100" dir="2700000" algn="ctr" rotWithShape="0">
              <a:srgbClr val="000000">
                <a:alpha val="40000"/>
              </a:srgbClr>
            </a:outerShdw>
          </a:effectLst>
        </p:grpSpPr>
        <p:pic>
          <p:nvPicPr>
            <p:cNvPr id="43" name="image34.png">
              <a:extLst>
                <a:ext uri="{FF2B5EF4-FFF2-40B4-BE49-F238E27FC236}">
                  <a16:creationId xmlns:a16="http://schemas.microsoft.com/office/drawing/2014/main" id="{C4B51094-C01C-CC44-8457-418E4754DFE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32728" y="1363773"/>
              <a:ext cx="2358148" cy="4814309"/>
            </a:xfrm>
            <a:prstGeom prst="rect">
              <a:avLst/>
            </a:prstGeom>
            <a:ln w="12700">
              <a:miter lim="400000"/>
            </a:ln>
          </p:spPr>
        </p:pic>
        <p:pic>
          <p:nvPicPr>
            <p:cNvPr id="44" name="Bildplatzhalter 15">
              <a:extLst>
                <a:ext uri="{FF2B5EF4-FFF2-40B4-BE49-F238E27FC236}">
                  <a16:creationId xmlns:a16="http://schemas.microsoft.com/office/drawing/2014/main" id="{B8F4D89D-1F2D-1B4B-B908-B4BC7132C8F7}"/>
                </a:ext>
              </a:extLst>
            </p:cNvPr>
            <p:cNvPicPr>
              <a:picLocks noChangeAspect="1"/>
            </p:cNvPicPr>
            <p:nvPr/>
          </p:nvPicPr>
          <p:blipFill>
            <a:blip r:embed="rId5" cstate="screen">
              <a:extLst>
                <a:ext uri="{28A0092B-C50C-407E-A947-70E740481C1C}">
                  <a14:useLocalDpi xmlns:a14="http://schemas.microsoft.com/office/drawing/2010/main"/>
                </a:ext>
              </a:extLst>
            </a:blip>
            <a:srcRect t="277" b="277"/>
            <a:stretch>
              <a:fillRect/>
            </a:stretch>
          </p:blipFill>
          <p:spPr>
            <a:xfrm>
              <a:off x="7993196" y="1978319"/>
              <a:ext cx="2043738" cy="3616692"/>
            </a:xfrm>
            <a:prstGeom prst="rect">
              <a:avLst/>
            </a:prstGeom>
          </p:spPr>
        </p:pic>
      </p:grpSp>
      <p:pic>
        <p:nvPicPr>
          <p:cNvPr id="45" name="Picture 44">
            <a:extLst>
              <a:ext uri="{FF2B5EF4-FFF2-40B4-BE49-F238E27FC236}">
                <a16:creationId xmlns:a16="http://schemas.microsoft.com/office/drawing/2014/main" id="{9C55D03E-C0D6-9541-8BEB-604249F48C6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896280" y="2959705"/>
            <a:ext cx="1888911" cy="3358063"/>
          </a:xfrm>
          <a:prstGeom prst="rect">
            <a:avLst/>
          </a:prstGeom>
        </p:spPr>
      </p:pic>
    </p:spTree>
    <p:extLst>
      <p:ext uri="{BB962C8B-B14F-4D97-AF65-F5344CB8AC3E}">
        <p14:creationId xmlns:p14="http://schemas.microsoft.com/office/powerpoint/2010/main" val="3969677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05588" y="504000"/>
            <a:ext cx="11186476" cy="369332"/>
          </a:xfrm>
        </p:spPr>
        <p:txBody>
          <a:bodyPr/>
          <a:lstStyle/>
          <a:p>
            <a:r>
              <a:rPr lang="en-US" dirty="0"/>
              <a:t>SAP Web IDE</a:t>
            </a:r>
            <a:endParaRPr lang="en-US" b="0" dirty="0"/>
          </a:p>
        </p:txBody>
      </p:sp>
      <p:sp>
        <p:nvSpPr>
          <p:cNvPr id="13" name="TextBox 12"/>
          <p:cNvSpPr txBox="1"/>
          <p:nvPr/>
        </p:nvSpPr>
        <p:spPr>
          <a:xfrm>
            <a:off x="505588" y="1743115"/>
            <a:ext cx="5791040" cy="2000548"/>
          </a:xfrm>
          <a:prstGeom prst="rect">
            <a:avLst/>
          </a:prstGeom>
          <a:noFill/>
        </p:spPr>
        <p:txBody>
          <a:bodyPr wrap="square" lIns="0" tIns="0" rIns="0" bIns="0" rtlCol="0" anchor="t">
            <a:spAutoFit/>
          </a:bodyPr>
          <a:lstStyle/>
          <a:p>
            <a:pPr defTabSz="1088340" fontAlgn="base">
              <a:spcBef>
                <a:spcPts val="2400"/>
              </a:spcBef>
              <a:spcAft>
                <a:spcPct val="0"/>
              </a:spcAft>
              <a:buClr>
                <a:schemeClr val="accent1"/>
              </a:buClr>
              <a:buSzPct val="100000"/>
            </a:pPr>
            <a:r>
              <a:rPr lang="en-US" sz="1800" kern="0" dirty="0">
                <a:latin typeface="BentonSans" panose="02000503000000020004" pitchFamily="2" charset="0"/>
                <a:ea typeface="Arial Unicode MS" pitchFamily="34" charset="-128"/>
                <a:cs typeface="72 Light" panose="020B0303030000000003" pitchFamily="34" charset="0"/>
              </a:rPr>
              <a:t>SAP Web IDE is a powerful, extensible, web-based integrated development </a:t>
            </a:r>
          </a:p>
          <a:p>
            <a:pPr defTabSz="1088340" fontAlgn="base">
              <a:spcBef>
                <a:spcPts val="2400"/>
              </a:spcBef>
              <a:spcAft>
                <a:spcPct val="0"/>
              </a:spcAft>
              <a:buClr>
                <a:schemeClr val="accent1"/>
              </a:buClr>
              <a:buSzPct val="100000"/>
            </a:pPr>
            <a:endParaRPr lang="en-US" sz="1800" kern="0" dirty="0">
              <a:latin typeface="BentonSans" panose="02000503000000020004" pitchFamily="2" charset="0"/>
              <a:ea typeface="Arial Unicode MS" pitchFamily="34" charset="-128"/>
              <a:cs typeface="72 Light" panose="020B0303030000000003" pitchFamily="34" charset="0"/>
            </a:endParaRPr>
          </a:p>
          <a:p>
            <a:pPr defTabSz="1088340" fontAlgn="base">
              <a:spcBef>
                <a:spcPts val="2400"/>
              </a:spcBef>
              <a:spcAft>
                <a:spcPct val="0"/>
              </a:spcAft>
              <a:buClr>
                <a:schemeClr val="accent1"/>
              </a:buClr>
              <a:buSzPct val="100000"/>
            </a:pPr>
            <a:r>
              <a:rPr lang="en-US" sz="1800" kern="0" dirty="0">
                <a:latin typeface="BentonSans" panose="02000503000000020004" pitchFamily="2" charset="0"/>
                <a:ea typeface="Arial Unicode MS" pitchFamily="34" charset="-128"/>
                <a:cs typeface="72 Light" panose="020B0303030000000003" pitchFamily="34" charset="0"/>
              </a:rPr>
              <a:t>It simplifies end-to-end SAP Fiori, SAPUI5, and full-stack SAP business application development</a:t>
            </a:r>
          </a:p>
        </p:txBody>
      </p:sp>
      <p:cxnSp>
        <p:nvCxnSpPr>
          <p:cNvPr id="11" name="Straight Connector 10">
            <a:extLst>
              <a:ext uri="{FF2B5EF4-FFF2-40B4-BE49-F238E27FC236}">
                <a16:creationId xmlns:a16="http://schemas.microsoft.com/office/drawing/2014/main" id="{8D51D02B-6228-8847-B46D-60A11637A44D}"/>
              </a:ext>
            </a:extLst>
          </p:cNvPr>
          <p:cNvCxnSpPr>
            <a:cxnSpLocks/>
          </p:cNvCxnSpPr>
          <p:nvPr/>
        </p:nvCxnSpPr>
        <p:spPr>
          <a:xfrm>
            <a:off x="505588" y="2676765"/>
            <a:ext cx="4368164"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7" name="Picture 2">
            <a:extLst>
              <a:ext uri="{FF2B5EF4-FFF2-40B4-BE49-F238E27FC236}">
                <a16:creationId xmlns:a16="http://schemas.microsoft.com/office/drawing/2014/main" id="{0797A9C5-9F83-6543-A758-88E78E34E74A}"/>
              </a:ext>
            </a:extLst>
          </p:cNvPr>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tretch>
            <a:fillRect/>
          </a:stretch>
        </p:blipFill>
        <p:spPr bwMode="auto">
          <a:xfrm>
            <a:off x="10038651" y="-54465"/>
            <a:ext cx="1828324" cy="1828324"/>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1D66CC13-3F1D-0D43-BDF4-89EC84B553CE}"/>
              </a:ext>
            </a:extLst>
          </p:cNvPr>
          <p:cNvGrpSpPr/>
          <p:nvPr/>
        </p:nvGrpSpPr>
        <p:grpSpPr>
          <a:xfrm>
            <a:off x="3627764" y="5697432"/>
            <a:ext cx="2285405" cy="494165"/>
            <a:chOff x="4914554" y="5139873"/>
            <a:chExt cx="2286000" cy="494294"/>
          </a:xfrm>
        </p:grpSpPr>
        <p:sp>
          <p:nvSpPr>
            <p:cNvPr id="19" name="TextBox 18">
              <a:extLst>
                <a:ext uri="{FF2B5EF4-FFF2-40B4-BE49-F238E27FC236}">
                  <a16:creationId xmlns:a16="http://schemas.microsoft.com/office/drawing/2014/main" id="{2FDF8E0F-9FF9-7C4E-8F74-4805A1E9A0FD}"/>
                </a:ext>
              </a:extLst>
            </p:cNvPr>
            <p:cNvSpPr txBox="1"/>
            <p:nvPr/>
          </p:nvSpPr>
          <p:spPr>
            <a:xfrm>
              <a:off x="5795729" y="5264835"/>
              <a:ext cx="597921" cy="369332"/>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2399" kern="0" dirty="0">
                  <a:ea typeface="Arial Unicode MS" pitchFamily="34" charset="-128"/>
                  <a:cs typeface="Arial Unicode MS" pitchFamily="34" charset="-128"/>
                </a:rPr>
                <a:t>Test</a:t>
              </a:r>
            </a:p>
          </p:txBody>
        </p:sp>
        <p:cxnSp>
          <p:nvCxnSpPr>
            <p:cNvPr id="20" name="Gerade Verbindung 4">
              <a:extLst>
                <a:ext uri="{FF2B5EF4-FFF2-40B4-BE49-F238E27FC236}">
                  <a16:creationId xmlns:a16="http://schemas.microsoft.com/office/drawing/2014/main" id="{F26B4847-DC95-BD4C-A094-72D03117057A}"/>
                </a:ext>
              </a:extLst>
            </p:cNvPr>
            <p:cNvCxnSpPr/>
            <p:nvPr/>
          </p:nvCxnSpPr>
          <p:spPr>
            <a:xfrm>
              <a:off x="4914554" y="5139873"/>
              <a:ext cx="2286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417608A9-FCA0-2F4C-99DD-290250FBDCD6}"/>
              </a:ext>
            </a:extLst>
          </p:cNvPr>
          <p:cNvGrpSpPr/>
          <p:nvPr/>
        </p:nvGrpSpPr>
        <p:grpSpPr>
          <a:xfrm>
            <a:off x="6339778" y="5697432"/>
            <a:ext cx="2285405" cy="494037"/>
            <a:chOff x="7301489" y="5139873"/>
            <a:chExt cx="2286000" cy="494166"/>
          </a:xfrm>
        </p:grpSpPr>
        <p:sp>
          <p:nvSpPr>
            <p:cNvPr id="22" name="TextBox 21">
              <a:extLst>
                <a:ext uri="{FF2B5EF4-FFF2-40B4-BE49-F238E27FC236}">
                  <a16:creationId xmlns:a16="http://schemas.microsoft.com/office/drawing/2014/main" id="{A8799952-5974-8E42-97B6-BFCDC4CF62A7}"/>
                </a:ext>
              </a:extLst>
            </p:cNvPr>
            <p:cNvSpPr txBox="1"/>
            <p:nvPr/>
          </p:nvSpPr>
          <p:spPr>
            <a:xfrm>
              <a:off x="7301489" y="5264835"/>
              <a:ext cx="2286000" cy="36920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2399" kern="0" dirty="0">
                  <a:ea typeface="Arial Unicode MS" pitchFamily="34" charset="-128"/>
                  <a:cs typeface="Arial Unicode MS" pitchFamily="34" charset="-128"/>
                </a:rPr>
                <a:t>Build and deploy</a:t>
              </a:r>
            </a:p>
          </p:txBody>
        </p:sp>
        <p:cxnSp>
          <p:nvCxnSpPr>
            <p:cNvPr id="23" name="Gerade Verbindung 46">
              <a:extLst>
                <a:ext uri="{FF2B5EF4-FFF2-40B4-BE49-F238E27FC236}">
                  <a16:creationId xmlns:a16="http://schemas.microsoft.com/office/drawing/2014/main" id="{F0E5358D-7664-EF4C-9B85-1C7CBF5A4C88}"/>
                </a:ext>
              </a:extLst>
            </p:cNvPr>
            <p:cNvCxnSpPr/>
            <p:nvPr/>
          </p:nvCxnSpPr>
          <p:spPr>
            <a:xfrm>
              <a:off x="7301489" y="5139873"/>
              <a:ext cx="2286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3CA59BCF-06BC-D841-9BA4-00E9390586A5}"/>
              </a:ext>
            </a:extLst>
          </p:cNvPr>
          <p:cNvGrpSpPr/>
          <p:nvPr/>
        </p:nvGrpSpPr>
        <p:grpSpPr>
          <a:xfrm>
            <a:off x="9051792" y="5697431"/>
            <a:ext cx="2285405" cy="494165"/>
            <a:chOff x="9687560" y="5139873"/>
            <a:chExt cx="2286000" cy="494294"/>
          </a:xfrm>
        </p:grpSpPr>
        <p:sp>
          <p:nvSpPr>
            <p:cNvPr id="25" name="TextBox 24">
              <a:extLst>
                <a:ext uri="{FF2B5EF4-FFF2-40B4-BE49-F238E27FC236}">
                  <a16:creationId xmlns:a16="http://schemas.microsoft.com/office/drawing/2014/main" id="{4880A333-9F7C-0B49-A4FB-9085590C0415}"/>
                </a:ext>
              </a:extLst>
            </p:cNvPr>
            <p:cNvSpPr txBox="1"/>
            <p:nvPr/>
          </p:nvSpPr>
          <p:spPr>
            <a:xfrm>
              <a:off x="9935321" y="5264835"/>
              <a:ext cx="1712007" cy="369332"/>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2399" kern="0" dirty="0">
                  <a:ea typeface="Arial Unicode MS" pitchFamily="34" charset="-128"/>
                  <a:cs typeface="Arial Unicode MS" pitchFamily="34" charset="-128"/>
                </a:rPr>
                <a:t>Extend apps</a:t>
              </a:r>
            </a:p>
          </p:txBody>
        </p:sp>
        <p:cxnSp>
          <p:nvCxnSpPr>
            <p:cNvPr id="30" name="Gerade Verbindung 47">
              <a:extLst>
                <a:ext uri="{FF2B5EF4-FFF2-40B4-BE49-F238E27FC236}">
                  <a16:creationId xmlns:a16="http://schemas.microsoft.com/office/drawing/2014/main" id="{CB43BF48-E270-6E4C-A4DB-B44ACB2606DD}"/>
                </a:ext>
              </a:extLst>
            </p:cNvPr>
            <p:cNvCxnSpPr/>
            <p:nvPr/>
          </p:nvCxnSpPr>
          <p:spPr>
            <a:xfrm>
              <a:off x="9687560" y="5139873"/>
              <a:ext cx="2286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869ED7F4-04EA-344C-9B52-49709F771624}"/>
              </a:ext>
            </a:extLst>
          </p:cNvPr>
          <p:cNvGrpSpPr/>
          <p:nvPr/>
        </p:nvGrpSpPr>
        <p:grpSpPr>
          <a:xfrm>
            <a:off x="915750" y="5699994"/>
            <a:ext cx="2285405" cy="494165"/>
            <a:chOff x="2619490" y="5139873"/>
            <a:chExt cx="2286000" cy="494294"/>
          </a:xfrm>
        </p:grpSpPr>
        <p:sp>
          <p:nvSpPr>
            <p:cNvPr id="33" name="TextBox 32">
              <a:extLst>
                <a:ext uri="{FF2B5EF4-FFF2-40B4-BE49-F238E27FC236}">
                  <a16:creationId xmlns:a16="http://schemas.microsoft.com/office/drawing/2014/main" id="{4583C614-8048-DF4C-BDA8-469ED17B1597}"/>
                </a:ext>
              </a:extLst>
            </p:cNvPr>
            <p:cNvSpPr txBox="1"/>
            <p:nvPr/>
          </p:nvSpPr>
          <p:spPr>
            <a:xfrm>
              <a:off x="3180510" y="5264835"/>
              <a:ext cx="1131720" cy="369332"/>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2399" kern="0" dirty="0">
                  <a:ea typeface="Arial Unicode MS" pitchFamily="34" charset="-128"/>
                  <a:cs typeface="Arial Unicode MS" pitchFamily="34" charset="-128"/>
                </a:rPr>
                <a:t>Develop</a:t>
              </a:r>
            </a:p>
          </p:txBody>
        </p:sp>
        <p:cxnSp>
          <p:nvCxnSpPr>
            <p:cNvPr id="35" name="Gerade Verbindung 49">
              <a:extLst>
                <a:ext uri="{FF2B5EF4-FFF2-40B4-BE49-F238E27FC236}">
                  <a16:creationId xmlns:a16="http://schemas.microsoft.com/office/drawing/2014/main" id="{1D22AC85-F52D-9A4C-AA1C-5D16A91CEA04}"/>
                </a:ext>
              </a:extLst>
            </p:cNvPr>
            <p:cNvCxnSpPr/>
            <p:nvPr/>
          </p:nvCxnSpPr>
          <p:spPr>
            <a:xfrm>
              <a:off x="2619490" y="5139873"/>
              <a:ext cx="2286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3" name="Picture 42">
            <a:extLst>
              <a:ext uri="{FF2B5EF4-FFF2-40B4-BE49-F238E27FC236}">
                <a16:creationId xmlns:a16="http://schemas.microsoft.com/office/drawing/2014/main" id="{7E4F228B-BEF7-314B-90F3-DB4B9F45BFC8}"/>
              </a:ext>
            </a:extLst>
          </p:cNvPr>
          <p:cNvPicPr>
            <a:picLocks noChangeAspect="1"/>
          </p:cNvPicPr>
          <p:nvPr/>
        </p:nvPicPr>
        <p:blipFill>
          <a:blip r:embed="rId4"/>
          <a:stretch>
            <a:fillRect/>
          </a:stretch>
        </p:blipFill>
        <p:spPr>
          <a:xfrm>
            <a:off x="1143017" y="4114611"/>
            <a:ext cx="1873015" cy="1873015"/>
          </a:xfrm>
          <a:prstGeom prst="rect">
            <a:avLst/>
          </a:prstGeom>
        </p:spPr>
      </p:pic>
      <p:pic>
        <p:nvPicPr>
          <p:cNvPr id="44" name="Picture 43">
            <a:extLst>
              <a:ext uri="{FF2B5EF4-FFF2-40B4-BE49-F238E27FC236}">
                <a16:creationId xmlns:a16="http://schemas.microsoft.com/office/drawing/2014/main" id="{F438373F-FF4D-3F45-9412-BE5D0BEE55E8}"/>
              </a:ext>
            </a:extLst>
          </p:cNvPr>
          <p:cNvPicPr>
            <a:picLocks noChangeAspect="1"/>
          </p:cNvPicPr>
          <p:nvPr/>
        </p:nvPicPr>
        <p:blipFill>
          <a:blip r:embed="rId5"/>
          <a:stretch>
            <a:fillRect/>
          </a:stretch>
        </p:blipFill>
        <p:spPr>
          <a:xfrm>
            <a:off x="3833959" y="4061444"/>
            <a:ext cx="1873013" cy="1873013"/>
          </a:xfrm>
          <a:prstGeom prst="rect">
            <a:avLst/>
          </a:prstGeom>
        </p:spPr>
      </p:pic>
      <p:pic>
        <p:nvPicPr>
          <p:cNvPr id="45" name="Picture 44">
            <a:extLst>
              <a:ext uri="{FF2B5EF4-FFF2-40B4-BE49-F238E27FC236}">
                <a16:creationId xmlns:a16="http://schemas.microsoft.com/office/drawing/2014/main" id="{AE8CF5AF-FE50-8B4C-BB3E-74123519388E}"/>
              </a:ext>
            </a:extLst>
          </p:cNvPr>
          <p:cNvPicPr>
            <a:picLocks noChangeAspect="1"/>
          </p:cNvPicPr>
          <p:nvPr/>
        </p:nvPicPr>
        <p:blipFill>
          <a:blip r:embed="rId6"/>
          <a:stretch>
            <a:fillRect/>
          </a:stretch>
        </p:blipFill>
        <p:spPr>
          <a:xfrm>
            <a:off x="9479016" y="4344920"/>
            <a:ext cx="1352505" cy="1352505"/>
          </a:xfrm>
          <a:prstGeom prst="rect">
            <a:avLst/>
          </a:prstGeom>
        </p:spPr>
      </p:pic>
      <p:pic>
        <p:nvPicPr>
          <p:cNvPr id="53" name="Picture 52">
            <a:extLst>
              <a:ext uri="{FF2B5EF4-FFF2-40B4-BE49-F238E27FC236}">
                <a16:creationId xmlns:a16="http://schemas.microsoft.com/office/drawing/2014/main" id="{E422A7F1-5F0E-244D-BBAA-C00686FB327E}"/>
              </a:ext>
            </a:extLst>
          </p:cNvPr>
          <p:cNvPicPr>
            <a:picLocks noChangeAspect="1"/>
          </p:cNvPicPr>
          <p:nvPr/>
        </p:nvPicPr>
        <p:blipFill>
          <a:blip r:embed="rId7"/>
          <a:stretch>
            <a:fillRect/>
          </a:stretch>
        </p:blipFill>
        <p:spPr>
          <a:xfrm>
            <a:off x="6358530" y="4332760"/>
            <a:ext cx="2247900" cy="1193800"/>
          </a:xfrm>
          <a:prstGeom prst="rect">
            <a:avLst/>
          </a:prstGeom>
        </p:spPr>
      </p:pic>
      <p:pic>
        <p:nvPicPr>
          <p:cNvPr id="54" name="Device mockup-edc">
            <a:extLst>
              <a:ext uri="{FF2B5EF4-FFF2-40B4-BE49-F238E27FC236}">
                <a16:creationId xmlns:a16="http://schemas.microsoft.com/office/drawing/2014/main" id="{CB78EE55-9C1D-6942-BB2D-D1023494897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39776" y="1353710"/>
            <a:ext cx="4978986" cy="2884256"/>
          </a:xfrm>
          <a:prstGeom prst="rect">
            <a:avLst/>
          </a:prstGeom>
        </p:spPr>
      </p:pic>
      <p:pic>
        <p:nvPicPr>
          <p:cNvPr id="55" name="Picture 54">
            <a:extLst>
              <a:ext uri="{FF2B5EF4-FFF2-40B4-BE49-F238E27FC236}">
                <a16:creationId xmlns:a16="http://schemas.microsoft.com/office/drawing/2014/main" id="{B148CE73-6D86-AC48-8883-AF1AAB8A71DA}"/>
              </a:ext>
            </a:extLst>
          </p:cNvPr>
          <p:cNvPicPr>
            <a:picLocks noChangeAspect="1"/>
          </p:cNvPicPr>
          <p:nvPr/>
        </p:nvPicPr>
        <p:blipFill>
          <a:blip r:embed="rId9"/>
          <a:stretch>
            <a:fillRect/>
          </a:stretch>
        </p:blipFill>
        <p:spPr>
          <a:xfrm>
            <a:off x="6926529" y="1521864"/>
            <a:ext cx="3794268" cy="2369416"/>
          </a:xfrm>
          <a:prstGeom prst="rect">
            <a:avLst/>
          </a:prstGeom>
        </p:spPr>
      </p:pic>
    </p:spTree>
    <p:extLst>
      <p:ext uri="{BB962C8B-B14F-4D97-AF65-F5344CB8AC3E}">
        <p14:creationId xmlns:p14="http://schemas.microsoft.com/office/powerpoint/2010/main" val="2499844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p>
        </p:txBody>
      </p:sp>
      <p:sp>
        <p:nvSpPr>
          <p:cNvPr id="3" name="Text Placeholder 2"/>
          <p:cNvSpPr>
            <a:spLocks noGrp="1"/>
          </p:cNvSpPr>
          <p:nvPr>
            <p:ph type="body" sz="quarter" idx="10"/>
          </p:nvPr>
        </p:nvSpPr>
        <p:spPr>
          <a:xfrm>
            <a:off x="504000" y="2905486"/>
            <a:ext cx="5328000" cy="2763793"/>
          </a:xfrm>
        </p:spPr>
        <p:txBody>
          <a:bodyPr/>
          <a:lstStyle/>
          <a:p>
            <a:r>
              <a:rPr lang="en-US" dirty="0"/>
              <a:t>Contact information:</a:t>
            </a:r>
          </a:p>
          <a:p>
            <a:pPr lvl="1"/>
            <a:r>
              <a:rPr lang="en-US" sz="1800" b="1" dirty="0"/>
              <a:t>Sandeep T D S</a:t>
            </a:r>
          </a:p>
          <a:p>
            <a:pPr lvl="1"/>
            <a:r>
              <a:rPr lang="en-US" dirty="0"/>
              <a:t>Product Specialist</a:t>
            </a:r>
          </a:p>
          <a:p>
            <a:pPr lvl="1"/>
            <a:r>
              <a:rPr lang="en-US" dirty="0"/>
              <a:t>SAP Cloud Platform – Mobile Technology</a:t>
            </a:r>
          </a:p>
          <a:p>
            <a:pPr lvl="1"/>
            <a:r>
              <a:rPr lang="en-US" dirty="0">
                <a:hlinkClick r:id="rId2"/>
              </a:rPr>
              <a:t>sandeep.tds@sap.com</a:t>
            </a:r>
            <a:r>
              <a:rPr lang="en-US" dirty="0"/>
              <a:t> </a:t>
            </a:r>
          </a:p>
          <a:p>
            <a:pPr lvl="1"/>
            <a:endParaRPr lang="en-US" dirty="0"/>
          </a:p>
          <a:p>
            <a:endParaRPr lang="en-US" dirty="0"/>
          </a:p>
        </p:txBody>
      </p:sp>
    </p:spTree>
    <p:extLst>
      <p:ext uri="{BB962C8B-B14F-4D97-AF65-F5344CB8AC3E}">
        <p14:creationId xmlns:p14="http://schemas.microsoft.com/office/powerpoint/2010/main" val="1881851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7CFC3-ACF9-C340-AAB5-7B77149250F1}"/>
              </a:ext>
            </a:extLst>
          </p:cNvPr>
          <p:cNvSpPr>
            <a:spLocks noGrp="1"/>
          </p:cNvSpPr>
          <p:nvPr>
            <p:ph type="title"/>
          </p:nvPr>
        </p:nvSpPr>
        <p:spPr/>
        <p:txBody>
          <a:bodyPr/>
          <a:lstStyle/>
          <a:p>
            <a:r>
              <a:rPr lang="en-US" dirty="0">
                <a:latin typeface="BentonSans" panose="02000503000000020004" pitchFamily="2" charset="0"/>
              </a:rPr>
              <a:t>Disclaimer</a:t>
            </a:r>
          </a:p>
        </p:txBody>
      </p:sp>
      <p:sp>
        <p:nvSpPr>
          <p:cNvPr id="3" name="Text Placeholder 2">
            <a:extLst>
              <a:ext uri="{FF2B5EF4-FFF2-40B4-BE49-F238E27FC236}">
                <a16:creationId xmlns:a16="http://schemas.microsoft.com/office/drawing/2014/main" id="{ECC220A3-F753-3147-AB3A-9E0F38C70009}"/>
              </a:ext>
            </a:extLst>
          </p:cNvPr>
          <p:cNvSpPr txBox="1">
            <a:spLocks/>
          </p:cNvSpPr>
          <p:nvPr/>
        </p:nvSpPr>
        <p:spPr>
          <a:xfrm>
            <a:off x="504000" y="1634288"/>
            <a:ext cx="11186477" cy="4230000"/>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lvl="1" indent="0">
              <a:buFont typeface="Wingdings" pitchFamily="2" charset="2"/>
              <a:buNone/>
            </a:pPr>
            <a:r>
              <a:rPr lang="en-US" sz="1400" dirty="0">
                <a:latin typeface="BentonSans" panose="02000503000000020004" pitchFamily="2" charset="0"/>
              </a:rPr>
              <a:t>The information in this presentation is confidential and proprietary to SAP and may not be disclosed without the permission of SAP. </a:t>
            </a:r>
            <a:br>
              <a:rPr lang="en-US" sz="1400" dirty="0">
                <a:latin typeface="BentonSans" panose="02000503000000020004" pitchFamily="2" charset="0"/>
              </a:rPr>
            </a:br>
            <a:r>
              <a:rPr lang="en-US" sz="1400" dirty="0">
                <a:latin typeface="BentonSans" panose="02000503000000020004" pitchFamily="2" charset="0"/>
              </a:rPr>
              <a:t>Except for your obligation to protect confidential information, this presentation is not subject to your license agreement or any other service or subscription agreement with SAP. SAP has no obligation to pursue any course of business outlined in this presentation or any related document, or to develop or release any functionality mentioned therein.</a:t>
            </a:r>
          </a:p>
          <a:p>
            <a:pPr marL="0" lvl="1" indent="0">
              <a:buFont typeface="Wingdings" pitchFamily="2" charset="2"/>
              <a:buNone/>
            </a:pPr>
            <a:r>
              <a:rPr lang="en-US" sz="1400" dirty="0">
                <a:latin typeface="BentonSans" panose="02000503000000020004" pitchFamily="2" charset="0"/>
              </a:rPr>
              <a:t>This presentation, or any related document and SAP's strategy and possible future developments, products and or platforms directions and functionality are all subject to change and may be changed by SAP at any time for any reason without notice. The information in this presentation is not a commitment, promise or legal obligation to deliver any material, code or functionality.  This presentation is provided without a warranty of any kind, either express or implied, including but not limited to, the implied warranties of merchantability, fitness for a particular purpose, or non-infringement. This presentation is for informational purposes and may not be incorporated into a contract. SAP assumes no responsibility for errors or omissions in this presentation, except if such damages were caused by SAP’s intentional or gross negligence.</a:t>
            </a:r>
          </a:p>
          <a:p>
            <a:pPr marL="0" lvl="1" indent="0">
              <a:buFont typeface="Wingdings" pitchFamily="2" charset="2"/>
              <a:buNone/>
            </a:pPr>
            <a:r>
              <a:rPr lang="en-US" sz="1400" dirty="0">
                <a:latin typeface="BentonSans" panose="02000503000000020004" pitchFamily="2" charset="0"/>
              </a:rPr>
              <a:t>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Tree>
    <p:extLst>
      <p:ext uri="{BB962C8B-B14F-4D97-AF65-F5344CB8AC3E}">
        <p14:creationId xmlns:p14="http://schemas.microsoft.com/office/powerpoint/2010/main" val="1819299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67">
            <a:extLst>
              <a:ext uri="{FF2B5EF4-FFF2-40B4-BE49-F238E27FC236}">
                <a16:creationId xmlns:a16="http://schemas.microsoft.com/office/drawing/2014/main" id="{671FB96E-9F8B-4644-9E72-003D43EF15F3}"/>
              </a:ext>
            </a:extLst>
          </p:cNvPr>
          <p:cNvSpPr>
            <a:spLocks noGrp="1"/>
          </p:cNvSpPr>
          <p:nvPr>
            <p:ph type="title"/>
          </p:nvPr>
        </p:nvSpPr>
        <p:spPr/>
        <p:txBody>
          <a:bodyPr/>
          <a:lstStyle/>
          <a:p>
            <a:r>
              <a:rPr lang="en-US" dirty="0"/>
              <a:t>The digital era is evolving into the intelligence era</a:t>
            </a:r>
            <a:endParaRPr lang="de-DE" dirty="0"/>
          </a:p>
        </p:txBody>
      </p:sp>
      <p:sp>
        <p:nvSpPr>
          <p:cNvPr id="69" name="Oval 68">
            <a:extLst>
              <a:ext uri="{FF2B5EF4-FFF2-40B4-BE49-F238E27FC236}">
                <a16:creationId xmlns:a16="http://schemas.microsoft.com/office/drawing/2014/main" id="{D5EF2AD5-4F8D-824E-B5E2-264BE84791D2}"/>
              </a:ext>
            </a:extLst>
          </p:cNvPr>
          <p:cNvSpPr/>
          <p:nvPr/>
        </p:nvSpPr>
        <p:spPr bwMode="gray">
          <a:xfrm>
            <a:off x="2370925" y="4295209"/>
            <a:ext cx="1822934" cy="1822934"/>
          </a:xfrm>
          <a:prstGeom prst="ellipse">
            <a:avLst/>
          </a:prstGeom>
          <a:solidFill>
            <a:schemeClr val="bg1">
              <a:alpha val="40000"/>
            </a:schemeClr>
          </a:solidFill>
          <a:ln w="25400" algn="ctr">
            <a:solidFill>
              <a:schemeClr val="accent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70" name="Oval 69">
            <a:extLst>
              <a:ext uri="{FF2B5EF4-FFF2-40B4-BE49-F238E27FC236}">
                <a16:creationId xmlns:a16="http://schemas.microsoft.com/office/drawing/2014/main" id="{E89DE642-6CD8-9640-8CAC-A1FE31EA5525}"/>
              </a:ext>
            </a:extLst>
          </p:cNvPr>
          <p:cNvSpPr/>
          <p:nvPr/>
        </p:nvSpPr>
        <p:spPr bwMode="gray">
          <a:xfrm>
            <a:off x="4868193" y="4295209"/>
            <a:ext cx="1822934" cy="1822934"/>
          </a:xfrm>
          <a:prstGeom prst="ellipse">
            <a:avLst/>
          </a:prstGeom>
          <a:solidFill>
            <a:schemeClr val="bg1">
              <a:alpha val="40000"/>
            </a:schemeClr>
          </a:solidFill>
          <a:ln w="25400" algn="ctr">
            <a:solidFill>
              <a:srgbClr val="B9AF5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71" name="Oval 70">
            <a:extLst>
              <a:ext uri="{FF2B5EF4-FFF2-40B4-BE49-F238E27FC236}">
                <a16:creationId xmlns:a16="http://schemas.microsoft.com/office/drawing/2014/main" id="{42AF640E-9082-BA44-AF34-1C37AFB00D1D}"/>
              </a:ext>
            </a:extLst>
          </p:cNvPr>
          <p:cNvSpPr/>
          <p:nvPr/>
        </p:nvSpPr>
        <p:spPr bwMode="gray">
          <a:xfrm>
            <a:off x="7375827" y="4295209"/>
            <a:ext cx="1822934" cy="1822934"/>
          </a:xfrm>
          <a:prstGeom prst="ellipse">
            <a:avLst/>
          </a:prstGeom>
          <a:solidFill>
            <a:schemeClr val="bg1">
              <a:alpha val="40000"/>
            </a:schemeClr>
          </a:solidFill>
          <a:ln w="25400" algn="ctr">
            <a:solidFill>
              <a:srgbClr val="77A88B"/>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72" name="Oval 71">
            <a:extLst>
              <a:ext uri="{FF2B5EF4-FFF2-40B4-BE49-F238E27FC236}">
                <a16:creationId xmlns:a16="http://schemas.microsoft.com/office/drawing/2014/main" id="{BD2BFECE-046E-C343-A9A6-77DF5362D643}"/>
              </a:ext>
            </a:extLst>
          </p:cNvPr>
          <p:cNvSpPr/>
          <p:nvPr/>
        </p:nvSpPr>
        <p:spPr bwMode="gray">
          <a:xfrm>
            <a:off x="9883461" y="4295209"/>
            <a:ext cx="1822934" cy="1822934"/>
          </a:xfrm>
          <a:prstGeom prst="ellipse">
            <a:avLst/>
          </a:prstGeom>
          <a:solidFill>
            <a:schemeClr val="bg1">
              <a:alpha val="40000"/>
            </a:schemeClr>
          </a:solidFill>
          <a:ln w="25400" algn="ctr">
            <a:solidFill>
              <a:schemeClr val="accent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cxnSp>
        <p:nvCxnSpPr>
          <p:cNvPr id="73" name="Straight Connector 72">
            <a:extLst>
              <a:ext uri="{FF2B5EF4-FFF2-40B4-BE49-F238E27FC236}">
                <a16:creationId xmlns:a16="http://schemas.microsoft.com/office/drawing/2014/main" id="{EFE67D4B-1FF8-5B4B-AF15-B82201DC26EC}"/>
              </a:ext>
            </a:extLst>
          </p:cNvPr>
          <p:cNvCxnSpPr>
            <a:cxnSpLocks/>
            <a:endCxn id="76" idx="2"/>
          </p:cNvCxnSpPr>
          <p:nvPr/>
        </p:nvCxnSpPr>
        <p:spPr>
          <a:xfrm>
            <a:off x="0" y="3127629"/>
            <a:ext cx="1845909" cy="13427"/>
          </a:xfrm>
          <a:prstGeom prst="line">
            <a:avLst/>
          </a:prstGeom>
          <a:ln w="38100">
            <a:solidFill>
              <a:schemeClr val="tx1">
                <a:lumMod val="85000"/>
                <a:alpha val="5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2D359C30-EA1F-2A4B-9720-7F56DDD912DC}"/>
              </a:ext>
            </a:extLst>
          </p:cNvPr>
          <p:cNvSpPr/>
          <p:nvPr/>
        </p:nvSpPr>
        <p:spPr bwMode="gray">
          <a:xfrm>
            <a:off x="9358446" y="2958390"/>
            <a:ext cx="365331" cy="365331"/>
          </a:xfrm>
          <a:prstGeom prst="ellipse">
            <a:avLst/>
          </a:prstGeom>
          <a:solidFill>
            <a:srgbClr val="0083CA"/>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1" i="0" u="none" strike="noStrike" kern="0" cap="none" spc="0" normalizeH="0" baseline="0" noProof="0" err="1">
              <a:ln>
                <a:noFill/>
              </a:ln>
              <a:effectLst/>
              <a:uLnTx/>
              <a:uFillTx/>
              <a:latin typeface="+mn-lt"/>
              <a:ea typeface="Arial Unicode MS" pitchFamily="34" charset="-128"/>
              <a:cs typeface="Arial Unicode MS" pitchFamily="34" charset="-128"/>
            </a:endParaRPr>
          </a:p>
        </p:txBody>
      </p:sp>
      <p:sp>
        <p:nvSpPr>
          <p:cNvPr id="75" name="Oval 74">
            <a:extLst>
              <a:ext uri="{FF2B5EF4-FFF2-40B4-BE49-F238E27FC236}">
                <a16:creationId xmlns:a16="http://schemas.microsoft.com/office/drawing/2014/main" id="{CA3F47C6-5B66-7646-BBF9-F7F99EC80EDE}"/>
              </a:ext>
            </a:extLst>
          </p:cNvPr>
          <p:cNvSpPr/>
          <p:nvPr/>
        </p:nvSpPr>
        <p:spPr bwMode="gray">
          <a:xfrm>
            <a:off x="6850812" y="2958390"/>
            <a:ext cx="365331" cy="365331"/>
          </a:xfrm>
          <a:prstGeom prst="ellipse">
            <a:avLst/>
          </a:prstGeom>
          <a:solidFill>
            <a:srgbClr val="77A88B"/>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1" i="0" u="none" strike="noStrike" kern="0" cap="none" spc="0" normalizeH="0" baseline="0" noProof="0" err="1">
              <a:ln>
                <a:noFill/>
              </a:ln>
              <a:effectLst/>
              <a:uLnTx/>
              <a:uFillTx/>
              <a:latin typeface="+mn-lt"/>
              <a:ea typeface="Arial Unicode MS" pitchFamily="34" charset="-128"/>
              <a:cs typeface="Arial Unicode MS" pitchFamily="34" charset="-128"/>
            </a:endParaRPr>
          </a:p>
        </p:txBody>
      </p:sp>
      <p:sp>
        <p:nvSpPr>
          <p:cNvPr id="76" name="Oval 75">
            <a:extLst>
              <a:ext uri="{FF2B5EF4-FFF2-40B4-BE49-F238E27FC236}">
                <a16:creationId xmlns:a16="http://schemas.microsoft.com/office/drawing/2014/main" id="{1C9341D6-FD92-0441-BD18-C06602B0A211}"/>
              </a:ext>
            </a:extLst>
          </p:cNvPr>
          <p:cNvSpPr/>
          <p:nvPr/>
        </p:nvSpPr>
        <p:spPr bwMode="gray">
          <a:xfrm>
            <a:off x="1845909" y="2958390"/>
            <a:ext cx="365331" cy="365331"/>
          </a:xfrm>
          <a:prstGeom prst="ellipse">
            <a:avLst/>
          </a:prstGeom>
          <a:solidFill>
            <a:schemeClr val="accent1"/>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1" i="0" u="none" strike="noStrike" kern="0" cap="none" spc="0" normalizeH="0" baseline="0" noProof="0" err="1">
              <a:ln>
                <a:noFill/>
              </a:ln>
              <a:effectLst/>
              <a:uLnTx/>
              <a:uFillTx/>
              <a:latin typeface="+mn-lt"/>
              <a:ea typeface="Arial Unicode MS" pitchFamily="34" charset="-128"/>
              <a:cs typeface="Arial Unicode MS" pitchFamily="34" charset="-128"/>
            </a:endParaRPr>
          </a:p>
        </p:txBody>
      </p:sp>
      <p:sp>
        <p:nvSpPr>
          <p:cNvPr id="77" name="TextBox 76">
            <a:extLst>
              <a:ext uri="{FF2B5EF4-FFF2-40B4-BE49-F238E27FC236}">
                <a16:creationId xmlns:a16="http://schemas.microsoft.com/office/drawing/2014/main" id="{D1F9523B-D199-8A4C-A005-40F4B695ADA4}"/>
              </a:ext>
            </a:extLst>
          </p:cNvPr>
          <p:cNvSpPr txBox="1"/>
          <p:nvPr/>
        </p:nvSpPr>
        <p:spPr>
          <a:xfrm>
            <a:off x="758307" y="1925150"/>
            <a:ext cx="1161805" cy="430887"/>
          </a:xfrm>
          <a:prstGeom prst="rect">
            <a:avLst/>
          </a:prstGeom>
          <a:noFill/>
        </p:spPr>
        <p:txBody>
          <a:bodyPr wrap="square" lIns="0" tIns="0" rIns="0" bIns="0" rtlCol="0">
            <a:spAutoFit/>
          </a:bodyPr>
          <a:lstStyle/>
          <a:p>
            <a:pPr algn="r" defTabSz="914126">
              <a:buSzPct val="80000"/>
              <a:defRPr/>
            </a:pPr>
            <a:r>
              <a:rPr lang="en-US" sz="1400" b="1" kern="0" dirty="0">
                <a:latin typeface="+mn-lt"/>
                <a:ea typeface="Arial Unicode MS" pitchFamily="34" charset="-128"/>
                <a:cs typeface="Arial Unicode MS" pitchFamily="34" charset="-128"/>
              </a:rPr>
              <a:t>Mainframe &amp; PCs</a:t>
            </a:r>
          </a:p>
        </p:txBody>
      </p:sp>
      <p:sp>
        <p:nvSpPr>
          <p:cNvPr id="78" name="TextBox 77">
            <a:extLst>
              <a:ext uri="{FF2B5EF4-FFF2-40B4-BE49-F238E27FC236}">
                <a16:creationId xmlns:a16="http://schemas.microsoft.com/office/drawing/2014/main" id="{585DBCE2-9C96-D847-BB32-986E392AFB17}"/>
              </a:ext>
            </a:extLst>
          </p:cNvPr>
          <p:cNvSpPr txBox="1"/>
          <p:nvPr/>
        </p:nvSpPr>
        <p:spPr>
          <a:xfrm>
            <a:off x="2910244" y="1925150"/>
            <a:ext cx="1532741" cy="646331"/>
          </a:xfrm>
          <a:prstGeom prst="rect">
            <a:avLst/>
          </a:prstGeom>
          <a:noFill/>
        </p:spPr>
        <p:txBody>
          <a:bodyPr wrap="square" lIns="0" tIns="0" rIns="0" bIns="0" rtlCol="0">
            <a:spAutoFit/>
          </a:bodyPr>
          <a:lstStyle/>
          <a:p>
            <a:pPr algn="r" defTabSz="914126">
              <a:buSzPct val="80000"/>
              <a:defRPr/>
            </a:pPr>
            <a:r>
              <a:rPr lang="en-US" sz="1400" b="1" kern="0" dirty="0">
                <a:latin typeface="+mn-lt"/>
                <a:ea typeface="Arial Unicode MS" pitchFamily="34" charset="-128"/>
                <a:cs typeface="Arial Unicode MS" pitchFamily="34" charset="-128"/>
              </a:rPr>
              <a:t>Client Server &amp; Internet</a:t>
            </a:r>
          </a:p>
          <a:p>
            <a:pPr algn="r" defTabSz="914126">
              <a:buSzPct val="80000"/>
              <a:defRPr/>
            </a:pPr>
            <a:endParaRPr lang="en-US" sz="1400" b="1" kern="0" dirty="0">
              <a:latin typeface="+mn-lt"/>
              <a:ea typeface="Arial Unicode MS" pitchFamily="34" charset="-128"/>
              <a:cs typeface="Arial Unicode MS" pitchFamily="34" charset="-128"/>
            </a:endParaRPr>
          </a:p>
        </p:txBody>
      </p:sp>
      <p:sp>
        <p:nvSpPr>
          <p:cNvPr id="79" name="TextBox 78">
            <a:extLst>
              <a:ext uri="{FF2B5EF4-FFF2-40B4-BE49-F238E27FC236}">
                <a16:creationId xmlns:a16="http://schemas.microsoft.com/office/drawing/2014/main" id="{EB303B67-1230-F645-A7D6-92FE11FAACAD}"/>
              </a:ext>
            </a:extLst>
          </p:cNvPr>
          <p:cNvSpPr txBox="1"/>
          <p:nvPr/>
        </p:nvSpPr>
        <p:spPr>
          <a:xfrm>
            <a:off x="5742989" y="1925150"/>
            <a:ext cx="1199156" cy="430887"/>
          </a:xfrm>
          <a:prstGeom prst="rect">
            <a:avLst/>
          </a:prstGeom>
          <a:noFill/>
        </p:spPr>
        <p:txBody>
          <a:bodyPr wrap="square" lIns="0" tIns="0" rIns="0" bIns="0" rtlCol="0">
            <a:spAutoFit/>
          </a:bodyPr>
          <a:lstStyle/>
          <a:p>
            <a:pPr algn="r" defTabSz="914126">
              <a:buSzPct val="80000"/>
              <a:defRPr/>
            </a:pPr>
            <a:r>
              <a:rPr lang="en-US" sz="1400" b="1" kern="0" dirty="0">
                <a:latin typeface="+mn-lt"/>
                <a:ea typeface="Arial Unicode MS" pitchFamily="34" charset="-128"/>
                <a:cs typeface="Arial Unicode MS" pitchFamily="34" charset="-128"/>
              </a:rPr>
              <a:t>Cloud, Mobile &amp; Big Data</a:t>
            </a:r>
          </a:p>
        </p:txBody>
      </p:sp>
      <p:sp>
        <p:nvSpPr>
          <p:cNvPr id="80" name="TextBox 79">
            <a:extLst>
              <a:ext uri="{FF2B5EF4-FFF2-40B4-BE49-F238E27FC236}">
                <a16:creationId xmlns:a16="http://schemas.microsoft.com/office/drawing/2014/main" id="{2248B965-FAE3-E743-92BE-3D3B42E51C7A}"/>
              </a:ext>
            </a:extLst>
          </p:cNvPr>
          <p:cNvSpPr txBox="1"/>
          <p:nvPr/>
        </p:nvSpPr>
        <p:spPr>
          <a:xfrm>
            <a:off x="8011847" y="1925150"/>
            <a:ext cx="1430391" cy="710451"/>
          </a:xfrm>
          <a:prstGeom prst="rect">
            <a:avLst/>
          </a:prstGeom>
          <a:noFill/>
        </p:spPr>
        <p:txBody>
          <a:bodyPr wrap="square" lIns="0" tIns="0" rIns="0" bIns="0" rtlCol="0">
            <a:spAutoFit/>
          </a:bodyPr>
          <a:lstStyle/>
          <a:p>
            <a:pPr algn="r" defTabSz="914126">
              <a:spcAft>
                <a:spcPts val="500"/>
              </a:spcAft>
              <a:buSzPct val="80000"/>
              <a:defRPr/>
            </a:pPr>
            <a:r>
              <a:rPr lang="en-US" sz="1400" b="1" kern="0" dirty="0">
                <a:latin typeface="+mn-lt"/>
                <a:ea typeface="Arial Unicode MS" pitchFamily="34" charset="-128"/>
                <a:cs typeface="Arial Unicode MS" pitchFamily="34" charset="-128"/>
              </a:rPr>
              <a:t>Intelligent Technologies</a:t>
            </a:r>
          </a:p>
          <a:p>
            <a:pPr algn="r" defTabSz="914126">
              <a:spcAft>
                <a:spcPts val="500"/>
              </a:spcAft>
              <a:buSzPct val="80000"/>
              <a:defRPr/>
            </a:pPr>
            <a:endParaRPr lang="en-US" sz="1400" b="1" kern="0" dirty="0">
              <a:latin typeface="+mn-lt"/>
              <a:ea typeface="Arial Unicode MS" pitchFamily="34" charset="-128"/>
              <a:cs typeface="Arial Unicode MS" pitchFamily="34" charset="-128"/>
            </a:endParaRPr>
          </a:p>
        </p:txBody>
      </p:sp>
      <p:cxnSp>
        <p:nvCxnSpPr>
          <p:cNvPr id="81" name="Straight Connector 80">
            <a:extLst>
              <a:ext uri="{FF2B5EF4-FFF2-40B4-BE49-F238E27FC236}">
                <a16:creationId xmlns:a16="http://schemas.microsoft.com/office/drawing/2014/main" id="{ED8F8DD7-2997-7845-88FF-65991DEA1F27}"/>
              </a:ext>
            </a:extLst>
          </p:cNvPr>
          <p:cNvCxnSpPr>
            <a:cxnSpLocks/>
          </p:cNvCxnSpPr>
          <p:nvPr/>
        </p:nvCxnSpPr>
        <p:spPr>
          <a:xfrm flipV="1">
            <a:off x="2027050" y="1925150"/>
            <a:ext cx="0" cy="951600"/>
          </a:xfrm>
          <a:prstGeom prst="line">
            <a:avLst/>
          </a:prstGeom>
          <a:ln w="12700">
            <a:solidFill>
              <a:schemeClr val="tx1"/>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82" name="Text Placeholder 6">
            <a:extLst>
              <a:ext uri="{FF2B5EF4-FFF2-40B4-BE49-F238E27FC236}">
                <a16:creationId xmlns:a16="http://schemas.microsoft.com/office/drawing/2014/main" id="{F373DFEF-B46F-364A-8171-C1F993C5C999}"/>
              </a:ext>
            </a:extLst>
          </p:cNvPr>
          <p:cNvSpPr txBox="1">
            <a:spLocks/>
          </p:cNvSpPr>
          <p:nvPr/>
        </p:nvSpPr>
        <p:spPr>
          <a:xfrm>
            <a:off x="2369427" y="4566322"/>
            <a:ext cx="1824431" cy="1322138"/>
          </a:xfrm>
          <a:prstGeom prst="rect">
            <a:avLst/>
          </a:prstGeom>
        </p:spPr>
        <p:txBody>
          <a:bodyPr lIns="91440" tIns="0" rIns="91440" bIns="0"/>
          <a:lstStyle/>
          <a:p>
            <a:pPr indent="-544388" algn="ctr" defTabSz="1088340">
              <a:spcBef>
                <a:spcPts val="600"/>
              </a:spcBef>
              <a:buClr>
                <a:schemeClr val="accent1"/>
              </a:buClr>
              <a:defRPr/>
            </a:pPr>
            <a:r>
              <a:rPr lang="en-US" sz="1050" b="1" dirty="0">
                <a:latin typeface="+mn-lt"/>
              </a:rPr>
              <a:t>Transistors &amp; </a:t>
            </a:r>
            <a:br>
              <a:rPr lang="en-US" sz="1050" b="1" dirty="0">
                <a:latin typeface="+mn-lt"/>
              </a:rPr>
            </a:br>
            <a:r>
              <a:rPr lang="en-US" sz="1050" b="1" dirty="0">
                <a:latin typeface="+mn-lt"/>
              </a:rPr>
              <a:t>silicon revolution</a:t>
            </a:r>
          </a:p>
          <a:p>
            <a:pPr indent="-544388" algn="ctr" defTabSz="1088340">
              <a:spcBef>
                <a:spcPts val="600"/>
              </a:spcBef>
              <a:buClr>
                <a:schemeClr val="accent1"/>
              </a:buClr>
              <a:defRPr/>
            </a:pPr>
            <a:r>
              <a:rPr lang="en-US" sz="1050" b="1" dirty="0">
                <a:latin typeface="+mn-lt"/>
              </a:rPr>
              <a:t>Large-scale mainframe computing adoption</a:t>
            </a:r>
          </a:p>
          <a:p>
            <a:pPr indent="-544388" algn="ctr" defTabSz="1088340">
              <a:spcBef>
                <a:spcPts val="600"/>
              </a:spcBef>
              <a:buClr>
                <a:schemeClr val="accent1"/>
              </a:buClr>
              <a:defRPr/>
            </a:pPr>
            <a:r>
              <a:rPr lang="en-US" sz="1050" b="1" dirty="0">
                <a:latin typeface="+mn-lt"/>
              </a:rPr>
              <a:t>Emergence of PCs</a:t>
            </a:r>
          </a:p>
          <a:p>
            <a:pPr indent="-544388" algn="ctr" defTabSz="1088340">
              <a:spcBef>
                <a:spcPts val="600"/>
              </a:spcBef>
              <a:buClr>
                <a:schemeClr val="accent1"/>
              </a:buClr>
              <a:defRPr/>
            </a:pPr>
            <a:r>
              <a:rPr lang="en-US" sz="1050" b="1" dirty="0">
                <a:latin typeface="+mn-lt"/>
              </a:rPr>
              <a:t>Plant floor </a:t>
            </a:r>
            <a:br>
              <a:rPr lang="en-US" sz="1050" b="1" dirty="0">
                <a:latin typeface="+mn-lt"/>
              </a:rPr>
            </a:br>
            <a:r>
              <a:rPr lang="en-US" sz="1050" b="1" dirty="0">
                <a:latin typeface="+mn-lt"/>
              </a:rPr>
              <a:t>automation</a:t>
            </a:r>
          </a:p>
        </p:txBody>
      </p:sp>
      <p:sp>
        <p:nvSpPr>
          <p:cNvPr id="83" name="Text Placeholder 6">
            <a:extLst>
              <a:ext uri="{FF2B5EF4-FFF2-40B4-BE49-F238E27FC236}">
                <a16:creationId xmlns:a16="http://schemas.microsoft.com/office/drawing/2014/main" id="{9854A609-BE5B-1C4F-9550-134AB0A5A018}"/>
              </a:ext>
            </a:extLst>
          </p:cNvPr>
          <p:cNvSpPr txBox="1">
            <a:spLocks/>
          </p:cNvSpPr>
          <p:nvPr/>
        </p:nvSpPr>
        <p:spPr>
          <a:xfrm>
            <a:off x="4868193" y="4709761"/>
            <a:ext cx="1822934" cy="994533"/>
          </a:xfrm>
          <a:prstGeom prst="rect">
            <a:avLst/>
          </a:prstGeom>
        </p:spPr>
        <p:txBody>
          <a:bodyPr lIns="91440" tIns="0" rIns="91440" bIns="0"/>
          <a:lstStyle/>
          <a:p>
            <a:pPr marL="0" lvl="1" algn="ctr" defTabSz="1088340" hangingPunct="0">
              <a:spcBef>
                <a:spcPts val="600"/>
              </a:spcBef>
              <a:buClr>
                <a:schemeClr val="accent1"/>
              </a:buClr>
              <a:buNone/>
              <a:defRPr/>
            </a:pPr>
            <a:r>
              <a:rPr lang="en-US" sz="1050" b="1" dirty="0">
                <a:latin typeface="+mn-lt"/>
              </a:rPr>
              <a:t>Widespread PC </a:t>
            </a:r>
            <a:br>
              <a:rPr lang="en-US" sz="1050" b="1" dirty="0">
                <a:latin typeface="+mn-lt"/>
              </a:rPr>
            </a:br>
            <a:r>
              <a:rPr lang="en-US" sz="1050" b="1" dirty="0">
                <a:latin typeface="+mn-lt"/>
              </a:rPr>
              <a:t>adoption</a:t>
            </a:r>
          </a:p>
          <a:p>
            <a:pPr marL="0" lvl="1" algn="ctr" defTabSz="1088340">
              <a:spcBef>
                <a:spcPts val="600"/>
              </a:spcBef>
              <a:buClr>
                <a:schemeClr val="accent1"/>
              </a:buClr>
              <a:buNone/>
              <a:defRPr/>
            </a:pPr>
            <a:r>
              <a:rPr lang="en-US" sz="1050" b="1" dirty="0">
                <a:latin typeface="+mn-lt"/>
              </a:rPr>
              <a:t>Broadband Internet</a:t>
            </a:r>
          </a:p>
          <a:p>
            <a:pPr marL="0" lvl="1" algn="ctr" defTabSz="1088340">
              <a:spcBef>
                <a:spcPts val="600"/>
              </a:spcBef>
              <a:buClr>
                <a:schemeClr val="accent1"/>
              </a:buClr>
              <a:buNone/>
              <a:defRPr/>
            </a:pPr>
            <a:r>
              <a:rPr lang="en-US" sz="1050" b="1" dirty="0">
                <a:latin typeface="+mn-lt"/>
              </a:rPr>
              <a:t>ERP &amp; business </a:t>
            </a:r>
            <a:br>
              <a:rPr lang="en-US" sz="1050" b="1" dirty="0">
                <a:latin typeface="+mn-lt"/>
              </a:rPr>
            </a:br>
            <a:r>
              <a:rPr lang="en-US" sz="1050" b="1" dirty="0">
                <a:latin typeface="+mn-lt"/>
              </a:rPr>
              <a:t>process technologies</a:t>
            </a:r>
          </a:p>
        </p:txBody>
      </p:sp>
      <p:sp>
        <p:nvSpPr>
          <p:cNvPr id="84" name="Text Placeholder 6">
            <a:extLst>
              <a:ext uri="{FF2B5EF4-FFF2-40B4-BE49-F238E27FC236}">
                <a16:creationId xmlns:a16="http://schemas.microsoft.com/office/drawing/2014/main" id="{8DAF964E-68DF-624E-9031-7B95F0B29663}"/>
              </a:ext>
            </a:extLst>
          </p:cNvPr>
          <p:cNvSpPr txBox="1">
            <a:spLocks/>
          </p:cNvSpPr>
          <p:nvPr/>
        </p:nvSpPr>
        <p:spPr>
          <a:xfrm>
            <a:off x="7375827" y="4713780"/>
            <a:ext cx="1822934" cy="1027222"/>
          </a:xfrm>
          <a:prstGeom prst="rect">
            <a:avLst/>
          </a:prstGeom>
          <a:ln>
            <a:noFill/>
          </a:ln>
        </p:spPr>
        <p:txBody>
          <a:bodyPr lIns="91440" tIns="0" rIns="91440" bIns="0"/>
          <a:lstStyle/>
          <a:p>
            <a:pPr marL="0" lvl="1" algn="ctr" defTabSz="1088340">
              <a:spcBef>
                <a:spcPts val="600"/>
              </a:spcBef>
              <a:buClr>
                <a:schemeClr val="accent1"/>
              </a:buClr>
              <a:buNone/>
              <a:defRPr/>
            </a:pPr>
            <a:r>
              <a:rPr lang="en-US" sz="1050" b="1" dirty="0">
                <a:latin typeface="+mn-lt"/>
              </a:rPr>
              <a:t>Mobile &amp;</a:t>
            </a:r>
            <a:br>
              <a:rPr lang="en-US" sz="1050" b="1" dirty="0">
                <a:latin typeface="+mn-lt"/>
              </a:rPr>
            </a:br>
            <a:r>
              <a:rPr lang="en-US" sz="1050" b="1" dirty="0">
                <a:latin typeface="+mn-lt"/>
              </a:rPr>
              <a:t>smartphone ubiquity</a:t>
            </a:r>
          </a:p>
          <a:p>
            <a:pPr marL="0" lvl="1" algn="ctr" defTabSz="1088340">
              <a:spcBef>
                <a:spcPts val="600"/>
              </a:spcBef>
              <a:buClr>
                <a:schemeClr val="accent1"/>
              </a:buClr>
              <a:buNone/>
              <a:defRPr/>
            </a:pPr>
            <a:r>
              <a:rPr lang="en-US" sz="1050" b="1" dirty="0">
                <a:latin typeface="+mn-lt"/>
              </a:rPr>
              <a:t>Cloud computing</a:t>
            </a:r>
          </a:p>
          <a:p>
            <a:pPr marL="0" lvl="1" algn="ctr" defTabSz="1088340">
              <a:spcBef>
                <a:spcPts val="600"/>
              </a:spcBef>
              <a:buClr>
                <a:schemeClr val="accent1"/>
              </a:buClr>
              <a:buNone/>
              <a:defRPr/>
            </a:pPr>
            <a:r>
              <a:rPr lang="en-US" sz="1050" b="1" dirty="0">
                <a:latin typeface="+mn-lt"/>
              </a:rPr>
              <a:t>Social networks</a:t>
            </a:r>
          </a:p>
          <a:p>
            <a:pPr marL="0" lvl="1" algn="ctr" defTabSz="1088340">
              <a:spcBef>
                <a:spcPts val="600"/>
              </a:spcBef>
              <a:buClr>
                <a:schemeClr val="accent1"/>
              </a:buClr>
              <a:buNone/>
              <a:defRPr/>
            </a:pPr>
            <a:r>
              <a:rPr lang="en-US" sz="1050" b="1" dirty="0">
                <a:latin typeface="+mn-lt"/>
              </a:rPr>
              <a:t>Big Data</a:t>
            </a:r>
          </a:p>
        </p:txBody>
      </p:sp>
      <p:sp>
        <p:nvSpPr>
          <p:cNvPr id="85" name="Text Placeholder 6">
            <a:extLst>
              <a:ext uri="{FF2B5EF4-FFF2-40B4-BE49-F238E27FC236}">
                <a16:creationId xmlns:a16="http://schemas.microsoft.com/office/drawing/2014/main" id="{B598F654-100E-A34F-9EC9-D7EDDF1EEF1A}"/>
              </a:ext>
            </a:extLst>
          </p:cNvPr>
          <p:cNvSpPr txBox="1">
            <a:spLocks/>
          </p:cNvSpPr>
          <p:nvPr/>
        </p:nvSpPr>
        <p:spPr>
          <a:xfrm>
            <a:off x="9883462" y="4818358"/>
            <a:ext cx="1822934" cy="1034144"/>
          </a:xfrm>
          <a:prstGeom prst="rect">
            <a:avLst/>
          </a:prstGeom>
        </p:spPr>
        <p:txBody>
          <a:bodyPr lIns="91440" tIns="0" rIns="91440" bIns="0"/>
          <a:lstStyle/>
          <a:p>
            <a:pPr marL="0" lvl="2" algn="ctr">
              <a:spcBef>
                <a:spcPts val="600"/>
              </a:spcBef>
              <a:buClr>
                <a:schemeClr val="accent1"/>
              </a:buClr>
              <a:buSzPct val="100000"/>
              <a:buNone/>
              <a:defRPr/>
            </a:pPr>
            <a:r>
              <a:rPr lang="en-US" sz="1050" b="1" dirty="0">
                <a:latin typeface="+mn-lt"/>
              </a:rPr>
              <a:t>Machine learning &amp; artificial intelligence</a:t>
            </a:r>
          </a:p>
          <a:p>
            <a:pPr marL="0" lvl="2" algn="ctr">
              <a:spcBef>
                <a:spcPts val="600"/>
              </a:spcBef>
              <a:buClr>
                <a:schemeClr val="accent1"/>
              </a:buClr>
              <a:buSzPct val="100000"/>
              <a:buNone/>
              <a:defRPr/>
            </a:pPr>
            <a:r>
              <a:rPr lang="en-US" sz="1050" b="1" dirty="0">
                <a:latin typeface="+mn-lt"/>
              </a:rPr>
              <a:t>IoT &amp; distributed computing</a:t>
            </a:r>
          </a:p>
          <a:p>
            <a:pPr marL="0" lvl="2" algn="ctr">
              <a:spcBef>
                <a:spcPts val="600"/>
              </a:spcBef>
              <a:buClr>
                <a:schemeClr val="accent1"/>
              </a:buClr>
              <a:buSzPct val="100000"/>
              <a:buNone/>
              <a:defRPr/>
            </a:pPr>
            <a:r>
              <a:rPr lang="en-US" sz="1050" b="1" dirty="0">
                <a:latin typeface="+mn-lt"/>
              </a:rPr>
              <a:t>Blockchain</a:t>
            </a:r>
          </a:p>
        </p:txBody>
      </p:sp>
      <p:sp>
        <p:nvSpPr>
          <p:cNvPr id="86" name="TextBox 85">
            <a:extLst>
              <a:ext uri="{FF2B5EF4-FFF2-40B4-BE49-F238E27FC236}">
                <a16:creationId xmlns:a16="http://schemas.microsoft.com/office/drawing/2014/main" id="{D9665404-5E03-0546-B423-C765C6213A91}"/>
              </a:ext>
            </a:extLst>
          </p:cNvPr>
          <p:cNvSpPr txBox="1"/>
          <p:nvPr/>
        </p:nvSpPr>
        <p:spPr>
          <a:xfrm>
            <a:off x="2143754" y="3599832"/>
            <a:ext cx="1444692" cy="49244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b="1" kern="0" dirty="0">
                <a:latin typeface="+mn-lt"/>
                <a:ea typeface="Arial Unicode MS" pitchFamily="34" charset="-128"/>
                <a:cs typeface="Arial Unicode MS" pitchFamily="34" charset="-128"/>
              </a:rPr>
              <a:t>Industrial </a:t>
            </a:r>
            <a:br>
              <a:rPr lang="en-US" sz="1600" b="1" kern="0" dirty="0">
                <a:latin typeface="+mn-lt"/>
                <a:ea typeface="Arial Unicode MS" pitchFamily="34" charset="-128"/>
                <a:cs typeface="Arial Unicode MS" pitchFamily="34" charset="-128"/>
              </a:rPr>
            </a:br>
            <a:r>
              <a:rPr lang="en-US" sz="1600" b="1" kern="0" dirty="0">
                <a:latin typeface="+mn-lt"/>
                <a:ea typeface="Arial Unicode MS" pitchFamily="34" charset="-128"/>
                <a:cs typeface="Arial Unicode MS" pitchFamily="34" charset="-128"/>
              </a:rPr>
              <a:t>Automation</a:t>
            </a:r>
          </a:p>
        </p:txBody>
      </p:sp>
      <p:sp>
        <p:nvSpPr>
          <p:cNvPr id="87" name="TextBox 86">
            <a:extLst>
              <a:ext uri="{FF2B5EF4-FFF2-40B4-BE49-F238E27FC236}">
                <a16:creationId xmlns:a16="http://schemas.microsoft.com/office/drawing/2014/main" id="{9FE6F242-F81A-734A-9227-66B9415BA5F8}"/>
              </a:ext>
            </a:extLst>
          </p:cNvPr>
          <p:cNvSpPr txBox="1"/>
          <p:nvPr/>
        </p:nvSpPr>
        <p:spPr>
          <a:xfrm>
            <a:off x="4671088" y="3599832"/>
            <a:ext cx="3131298" cy="492443"/>
          </a:xfrm>
          <a:prstGeom prst="rect">
            <a:avLst/>
          </a:prstGeom>
          <a:noFill/>
        </p:spPr>
        <p:txBody>
          <a:bodyPr wrap="square" lIns="0" tIns="0" rIns="0" bIns="0" rtlCol="0">
            <a:spAutoFit/>
          </a:bodyPr>
          <a:lstStyle/>
          <a:p>
            <a:pPr>
              <a:buClr>
                <a:schemeClr val="accent1"/>
              </a:buClr>
              <a:buSzPct val="80000"/>
              <a:tabLst>
                <a:tab pos="2586699" algn="l"/>
              </a:tabLst>
              <a:defRPr/>
            </a:pPr>
            <a:r>
              <a:rPr lang="en-US" sz="1600" b="1" dirty="0">
                <a:latin typeface="+mn-lt"/>
              </a:rPr>
              <a:t>Business Process </a:t>
            </a:r>
            <a:br>
              <a:rPr lang="en-US" sz="1600" b="1" dirty="0">
                <a:latin typeface="+mn-lt"/>
              </a:rPr>
            </a:br>
            <a:r>
              <a:rPr lang="en-US" sz="1600" b="1" dirty="0">
                <a:latin typeface="+mn-lt"/>
              </a:rPr>
              <a:t>Automation</a:t>
            </a:r>
          </a:p>
        </p:txBody>
      </p:sp>
      <p:sp>
        <p:nvSpPr>
          <p:cNvPr id="88" name="TextBox 87">
            <a:extLst>
              <a:ext uri="{FF2B5EF4-FFF2-40B4-BE49-F238E27FC236}">
                <a16:creationId xmlns:a16="http://schemas.microsoft.com/office/drawing/2014/main" id="{513B72AE-91D9-924C-9267-0B0651239515}"/>
              </a:ext>
            </a:extLst>
          </p:cNvPr>
          <p:cNvSpPr txBox="1"/>
          <p:nvPr/>
        </p:nvSpPr>
        <p:spPr>
          <a:xfrm>
            <a:off x="7164936" y="3599832"/>
            <a:ext cx="2244420" cy="49244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b="1" kern="0" dirty="0">
                <a:latin typeface="+mn-lt"/>
                <a:ea typeface="Arial Unicode MS" pitchFamily="34" charset="-128"/>
                <a:cs typeface="Arial Unicode MS" pitchFamily="34" charset="-128"/>
              </a:rPr>
              <a:t>Digital </a:t>
            </a:r>
            <a:br>
              <a:rPr lang="en-US" sz="1600" b="1" kern="0" dirty="0">
                <a:latin typeface="+mn-lt"/>
                <a:ea typeface="Arial Unicode MS" pitchFamily="34" charset="-128"/>
                <a:cs typeface="Arial Unicode MS" pitchFamily="34" charset="-128"/>
              </a:rPr>
            </a:br>
            <a:r>
              <a:rPr lang="en-US" sz="1600" b="1" kern="0" dirty="0">
                <a:latin typeface="+mn-lt"/>
                <a:ea typeface="Arial Unicode MS" pitchFamily="34" charset="-128"/>
                <a:cs typeface="Arial Unicode MS" pitchFamily="34" charset="-128"/>
              </a:rPr>
              <a:t>Transformation</a:t>
            </a:r>
          </a:p>
        </p:txBody>
      </p:sp>
      <p:sp>
        <p:nvSpPr>
          <p:cNvPr id="89" name="TextBox 88">
            <a:extLst>
              <a:ext uri="{FF2B5EF4-FFF2-40B4-BE49-F238E27FC236}">
                <a16:creationId xmlns:a16="http://schemas.microsoft.com/office/drawing/2014/main" id="{9182D5AF-308E-BA44-83A7-A8049FF3D607}"/>
              </a:ext>
            </a:extLst>
          </p:cNvPr>
          <p:cNvSpPr txBox="1"/>
          <p:nvPr/>
        </p:nvSpPr>
        <p:spPr>
          <a:xfrm>
            <a:off x="9655057" y="3599832"/>
            <a:ext cx="2393689" cy="49244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b="1" kern="0" dirty="0">
                <a:latin typeface="+mn-lt"/>
                <a:ea typeface="Arial Unicode MS" pitchFamily="34" charset="-128"/>
                <a:cs typeface="Arial Unicode MS" pitchFamily="34" charset="-128"/>
              </a:rPr>
              <a:t>Intelligent </a:t>
            </a:r>
            <a:br>
              <a:rPr lang="en-US" sz="1600" b="1" kern="0" dirty="0">
                <a:latin typeface="+mn-lt"/>
                <a:ea typeface="Arial Unicode MS" pitchFamily="34" charset="-128"/>
                <a:cs typeface="Arial Unicode MS" pitchFamily="34" charset="-128"/>
              </a:rPr>
            </a:br>
            <a:r>
              <a:rPr lang="en-US" sz="1600" b="1" kern="0" dirty="0">
                <a:latin typeface="+mn-lt"/>
                <a:ea typeface="Arial Unicode MS" pitchFamily="34" charset="-128"/>
                <a:cs typeface="Arial Unicode MS" pitchFamily="34" charset="-128"/>
              </a:rPr>
              <a:t>Enterprise</a:t>
            </a:r>
          </a:p>
        </p:txBody>
      </p:sp>
      <p:sp>
        <p:nvSpPr>
          <p:cNvPr id="90" name="Oval 89">
            <a:extLst>
              <a:ext uri="{FF2B5EF4-FFF2-40B4-BE49-F238E27FC236}">
                <a16:creationId xmlns:a16="http://schemas.microsoft.com/office/drawing/2014/main" id="{DD7E0CBE-50AD-6248-9AEA-90690AE238CF}"/>
              </a:ext>
            </a:extLst>
          </p:cNvPr>
          <p:cNvSpPr/>
          <p:nvPr/>
        </p:nvSpPr>
        <p:spPr bwMode="gray">
          <a:xfrm>
            <a:off x="4353544" y="2964002"/>
            <a:ext cx="354964" cy="365331"/>
          </a:xfrm>
          <a:prstGeom prst="ellipse">
            <a:avLst/>
          </a:prstGeom>
          <a:solidFill>
            <a:srgbClr val="B9AF51"/>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latin typeface="+mn-lt"/>
              <a:ea typeface="Arial Unicode MS" pitchFamily="34" charset="-128"/>
              <a:cs typeface="Arial Unicode MS" pitchFamily="34" charset="-128"/>
            </a:endParaRPr>
          </a:p>
        </p:txBody>
      </p:sp>
      <p:cxnSp>
        <p:nvCxnSpPr>
          <p:cNvPr id="91" name="Elbow Connector 90">
            <a:extLst>
              <a:ext uri="{FF2B5EF4-FFF2-40B4-BE49-F238E27FC236}">
                <a16:creationId xmlns:a16="http://schemas.microsoft.com/office/drawing/2014/main" id="{F20CE91B-6473-364C-B9B9-2AD6EE486C2B}"/>
              </a:ext>
            </a:extLst>
          </p:cNvPr>
          <p:cNvCxnSpPr>
            <a:cxnSpLocks/>
            <a:endCxn id="69" idx="2"/>
          </p:cNvCxnSpPr>
          <p:nvPr/>
        </p:nvCxnSpPr>
        <p:spPr>
          <a:xfrm rot="16200000" flipH="1">
            <a:off x="1302019" y="4137770"/>
            <a:ext cx="1790090" cy="347721"/>
          </a:xfrm>
          <a:prstGeom prst="bentConnector2">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Elbow Connector 91">
            <a:extLst>
              <a:ext uri="{FF2B5EF4-FFF2-40B4-BE49-F238E27FC236}">
                <a16:creationId xmlns:a16="http://schemas.microsoft.com/office/drawing/2014/main" id="{12D5AE5F-8743-5B4F-8DC4-75E6A3AB3994}"/>
              </a:ext>
            </a:extLst>
          </p:cNvPr>
          <p:cNvCxnSpPr>
            <a:cxnSpLocks/>
            <a:endCxn id="70" idx="2"/>
          </p:cNvCxnSpPr>
          <p:nvPr/>
        </p:nvCxnSpPr>
        <p:spPr>
          <a:xfrm rot="16200000" flipH="1">
            <a:off x="3809014" y="4147496"/>
            <a:ext cx="1790091" cy="328268"/>
          </a:xfrm>
          <a:prstGeom prst="bentConnector2">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Elbow Connector 92">
            <a:extLst>
              <a:ext uri="{FF2B5EF4-FFF2-40B4-BE49-F238E27FC236}">
                <a16:creationId xmlns:a16="http://schemas.microsoft.com/office/drawing/2014/main" id="{81F285B9-AA5B-574A-94BB-08F56D0C1309}"/>
              </a:ext>
            </a:extLst>
          </p:cNvPr>
          <p:cNvCxnSpPr>
            <a:cxnSpLocks/>
            <a:endCxn id="71" idx="2"/>
          </p:cNvCxnSpPr>
          <p:nvPr/>
        </p:nvCxnSpPr>
        <p:spPr>
          <a:xfrm rot="16200000" flipH="1">
            <a:off x="6304947" y="4135795"/>
            <a:ext cx="1809777" cy="331983"/>
          </a:xfrm>
          <a:prstGeom prst="bentConnector2">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Elbow Connector 93">
            <a:extLst>
              <a:ext uri="{FF2B5EF4-FFF2-40B4-BE49-F238E27FC236}">
                <a16:creationId xmlns:a16="http://schemas.microsoft.com/office/drawing/2014/main" id="{09E11F67-E4B9-B649-9857-09C957EEA018}"/>
              </a:ext>
            </a:extLst>
          </p:cNvPr>
          <p:cNvCxnSpPr>
            <a:cxnSpLocks/>
            <a:endCxn id="72" idx="2"/>
          </p:cNvCxnSpPr>
          <p:nvPr/>
        </p:nvCxnSpPr>
        <p:spPr>
          <a:xfrm rot="16200000" flipH="1">
            <a:off x="8830580" y="4153794"/>
            <a:ext cx="1773777" cy="331985"/>
          </a:xfrm>
          <a:prstGeom prst="bentConnector2">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039CDEF-D83F-6441-B131-901415AC811D}"/>
              </a:ext>
            </a:extLst>
          </p:cNvPr>
          <p:cNvCxnSpPr>
            <a:cxnSpLocks/>
          </p:cNvCxnSpPr>
          <p:nvPr/>
        </p:nvCxnSpPr>
        <p:spPr>
          <a:xfrm flipV="1">
            <a:off x="4514283" y="1925150"/>
            <a:ext cx="0" cy="951600"/>
          </a:xfrm>
          <a:prstGeom prst="line">
            <a:avLst/>
          </a:prstGeom>
          <a:ln w="12700">
            <a:solidFill>
              <a:schemeClr val="tx1"/>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7BBBE5C-644C-A841-B8FC-D43062910A3D}"/>
              </a:ext>
            </a:extLst>
          </p:cNvPr>
          <p:cNvCxnSpPr>
            <a:cxnSpLocks/>
          </p:cNvCxnSpPr>
          <p:nvPr/>
        </p:nvCxnSpPr>
        <p:spPr>
          <a:xfrm flipV="1">
            <a:off x="7033477" y="1925150"/>
            <a:ext cx="0" cy="951600"/>
          </a:xfrm>
          <a:prstGeom prst="line">
            <a:avLst/>
          </a:prstGeom>
          <a:ln w="12700">
            <a:solidFill>
              <a:schemeClr val="tx1"/>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306D942-0FB3-F445-91FB-AD9CB347784D}"/>
              </a:ext>
            </a:extLst>
          </p:cNvPr>
          <p:cNvCxnSpPr>
            <a:cxnSpLocks/>
          </p:cNvCxnSpPr>
          <p:nvPr/>
        </p:nvCxnSpPr>
        <p:spPr>
          <a:xfrm flipV="1">
            <a:off x="9543265" y="1925150"/>
            <a:ext cx="0" cy="951600"/>
          </a:xfrm>
          <a:prstGeom prst="line">
            <a:avLst/>
          </a:prstGeom>
          <a:ln w="12700">
            <a:solidFill>
              <a:schemeClr val="tx1"/>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3EBF003-0C63-8C44-998C-400B0584B9D6}"/>
              </a:ext>
            </a:extLst>
          </p:cNvPr>
          <p:cNvCxnSpPr>
            <a:cxnSpLocks/>
            <a:stCxn id="76" idx="6"/>
            <a:endCxn id="90" idx="2"/>
          </p:cNvCxnSpPr>
          <p:nvPr/>
        </p:nvCxnSpPr>
        <p:spPr>
          <a:xfrm>
            <a:off x="2211240" y="3141056"/>
            <a:ext cx="2142304" cy="5612"/>
          </a:xfrm>
          <a:prstGeom prst="line">
            <a:avLst/>
          </a:prstGeom>
          <a:ln w="38100">
            <a:solidFill>
              <a:schemeClr val="tx1">
                <a:lumMod val="85000"/>
                <a:alpha val="5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151ECDF-97E0-EE49-9604-E0F34BECB088}"/>
              </a:ext>
            </a:extLst>
          </p:cNvPr>
          <p:cNvCxnSpPr>
            <a:cxnSpLocks/>
            <a:stCxn id="90" idx="6"/>
            <a:endCxn id="75" idx="2"/>
          </p:cNvCxnSpPr>
          <p:nvPr/>
        </p:nvCxnSpPr>
        <p:spPr>
          <a:xfrm flipV="1">
            <a:off x="4708508" y="3141056"/>
            <a:ext cx="2142304" cy="5612"/>
          </a:xfrm>
          <a:prstGeom prst="line">
            <a:avLst/>
          </a:prstGeom>
          <a:ln w="38100">
            <a:solidFill>
              <a:schemeClr val="tx1">
                <a:lumMod val="85000"/>
                <a:alpha val="5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81CA364-7B1F-7A4C-A68D-08A250B25B21}"/>
              </a:ext>
            </a:extLst>
          </p:cNvPr>
          <p:cNvCxnSpPr>
            <a:cxnSpLocks/>
            <a:stCxn id="75" idx="6"/>
            <a:endCxn id="74" idx="2"/>
          </p:cNvCxnSpPr>
          <p:nvPr/>
        </p:nvCxnSpPr>
        <p:spPr>
          <a:xfrm>
            <a:off x="7216143" y="3141056"/>
            <a:ext cx="2142303" cy="0"/>
          </a:xfrm>
          <a:prstGeom prst="line">
            <a:avLst/>
          </a:prstGeom>
          <a:ln w="38100">
            <a:solidFill>
              <a:schemeClr val="tx1">
                <a:lumMod val="85000"/>
                <a:alpha val="5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25BA2E-29BD-9A4A-8B76-A203DA88166C}"/>
              </a:ext>
            </a:extLst>
          </p:cNvPr>
          <p:cNvCxnSpPr>
            <a:cxnSpLocks/>
            <a:stCxn id="74" idx="6"/>
          </p:cNvCxnSpPr>
          <p:nvPr/>
        </p:nvCxnSpPr>
        <p:spPr>
          <a:xfrm>
            <a:off x="9723777" y="3141056"/>
            <a:ext cx="2471398" cy="0"/>
          </a:xfrm>
          <a:prstGeom prst="line">
            <a:avLst/>
          </a:prstGeom>
          <a:ln w="38100">
            <a:solidFill>
              <a:schemeClr val="tx1">
                <a:lumMod val="85000"/>
                <a:alpha val="5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7023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left)">
                                      <p:cBhvr>
                                        <p:cTn id="7" dur="500"/>
                                        <p:tgtEl>
                                          <p:spTgt spid="7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1"/>
                                        </p:tgtEl>
                                        <p:attrNameLst>
                                          <p:attrName>style.visibility</p:attrName>
                                        </p:attrNameLst>
                                      </p:cBhvr>
                                      <p:to>
                                        <p:strVal val="visible"/>
                                      </p:to>
                                    </p:set>
                                    <p:animEffect transition="in" filter="wipe(up)">
                                      <p:cBhvr>
                                        <p:cTn id="11" dur="500"/>
                                        <p:tgtEl>
                                          <p:spTgt spid="81"/>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77"/>
                                        </p:tgtEl>
                                        <p:attrNameLst>
                                          <p:attrName>style.visibility</p:attrName>
                                        </p:attrNameLst>
                                      </p:cBhvr>
                                      <p:to>
                                        <p:strVal val="visible"/>
                                      </p:to>
                                    </p:set>
                                    <p:animEffect transition="in" filter="blinds(horizontal)">
                                      <p:cBhvr>
                                        <p:cTn id="14" dur="500"/>
                                        <p:tgtEl>
                                          <p:spTgt spid="77"/>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par>
                          <p:cTn id="19" fill="hold">
                            <p:stCondLst>
                              <p:cond delay="1500"/>
                            </p:stCondLst>
                            <p:childTnLst>
                              <p:par>
                                <p:cTn id="20" presetID="22" presetClass="entr" presetSubtype="1" fill="hold" nodeType="afterEffect">
                                  <p:stCondLst>
                                    <p:cond delay="0"/>
                                  </p:stCondLst>
                                  <p:childTnLst>
                                    <p:set>
                                      <p:cBhvr>
                                        <p:cTn id="21" dur="1" fill="hold">
                                          <p:stCondLst>
                                            <p:cond delay="0"/>
                                          </p:stCondLst>
                                        </p:cTn>
                                        <p:tgtEl>
                                          <p:spTgt spid="91"/>
                                        </p:tgtEl>
                                        <p:attrNameLst>
                                          <p:attrName>style.visibility</p:attrName>
                                        </p:attrNameLst>
                                      </p:cBhvr>
                                      <p:to>
                                        <p:strVal val="visible"/>
                                      </p:to>
                                    </p:set>
                                    <p:animEffect transition="in" filter="wipe(up)">
                                      <p:cBhvr>
                                        <p:cTn id="22" dur="500"/>
                                        <p:tgtEl>
                                          <p:spTgt spid="91"/>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animEffect transition="in" filter="blinds(horizontal)">
                                      <p:cBhvr>
                                        <p:cTn id="25" dur="500"/>
                                        <p:tgtEl>
                                          <p:spTgt spid="86"/>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69"/>
                                        </p:tgtEl>
                                        <p:attrNameLst>
                                          <p:attrName>style.visibility</p:attrName>
                                        </p:attrNameLst>
                                      </p:cBhvr>
                                      <p:to>
                                        <p:strVal val="visible"/>
                                      </p:to>
                                    </p:set>
                                    <p:animEffect transition="in" filter="fade">
                                      <p:cBhvr>
                                        <p:cTn id="29" dur="500"/>
                                        <p:tgtEl>
                                          <p:spTgt spid="69"/>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82"/>
                                        </p:tgtEl>
                                        <p:attrNameLst>
                                          <p:attrName>style.visibility</p:attrName>
                                        </p:attrNameLst>
                                      </p:cBhvr>
                                      <p:to>
                                        <p:strVal val="visible"/>
                                      </p:to>
                                    </p:set>
                                    <p:animEffect transition="in" filter="blinds(horizontal)">
                                      <p:cBhvr>
                                        <p:cTn id="32" dur="500"/>
                                        <p:tgtEl>
                                          <p:spTgt spid="82"/>
                                        </p:tgtEl>
                                      </p:cBhvr>
                                    </p:animEffect>
                                  </p:childTnLst>
                                </p:cTn>
                              </p:par>
                            </p:childTnLst>
                          </p:cTn>
                        </p:par>
                        <p:par>
                          <p:cTn id="33" fill="hold">
                            <p:stCondLst>
                              <p:cond delay="2500"/>
                            </p:stCondLst>
                            <p:childTnLst>
                              <p:par>
                                <p:cTn id="34" presetID="22" presetClass="entr" presetSubtype="8" fill="hold" nodeType="after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par>
                          <p:cTn id="37" fill="hold">
                            <p:stCondLst>
                              <p:cond delay="3000"/>
                            </p:stCondLst>
                            <p:childTnLst>
                              <p:par>
                                <p:cTn id="38" presetID="22" presetClass="entr" presetSubtype="1" fill="hold" nodeType="afterEffect">
                                  <p:stCondLst>
                                    <p:cond delay="0"/>
                                  </p:stCondLst>
                                  <p:childTnLst>
                                    <p:set>
                                      <p:cBhvr>
                                        <p:cTn id="39" dur="1" fill="hold">
                                          <p:stCondLst>
                                            <p:cond delay="0"/>
                                          </p:stCondLst>
                                        </p:cTn>
                                        <p:tgtEl>
                                          <p:spTgt spid="95"/>
                                        </p:tgtEl>
                                        <p:attrNameLst>
                                          <p:attrName>style.visibility</p:attrName>
                                        </p:attrNameLst>
                                      </p:cBhvr>
                                      <p:to>
                                        <p:strVal val="visible"/>
                                      </p:to>
                                    </p:set>
                                    <p:animEffect transition="in" filter="wipe(up)">
                                      <p:cBhvr>
                                        <p:cTn id="40" dur="500"/>
                                        <p:tgtEl>
                                          <p:spTgt spid="95"/>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78"/>
                                        </p:tgtEl>
                                        <p:attrNameLst>
                                          <p:attrName>style.visibility</p:attrName>
                                        </p:attrNameLst>
                                      </p:cBhvr>
                                      <p:to>
                                        <p:strVal val="visible"/>
                                      </p:to>
                                    </p:set>
                                    <p:animEffect transition="in" filter="blinds(horizontal)">
                                      <p:cBhvr>
                                        <p:cTn id="43" dur="500"/>
                                        <p:tgtEl>
                                          <p:spTgt spid="78"/>
                                        </p:tgtEl>
                                      </p:cBhvr>
                                    </p:animEffect>
                                  </p:childTnLst>
                                </p:cTn>
                              </p:par>
                            </p:childTnLst>
                          </p:cTn>
                        </p:par>
                        <p:par>
                          <p:cTn id="44" fill="hold">
                            <p:stCondLst>
                              <p:cond delay="3500"/>
                            </p:stCondLst>
                            <p:childTnLst>
                              <p:par>
                                <p:cTn id="45" presetID="10" presetClass="entr" presetSubtype="0" fill="hold" grpId="0" nodeType="afterEffect">
                                  <p:stCondLst>
                                    <p:cond delay="0"/>
                                  </p:stCondLst>
                                  <p:childTnLst>
                                    <p:set>
                                      <p:cBhvr>
                                        <p:cTn id="46" dur="1" fill="hold">
                                          <p:stCondLst>
                                            <p:cond delay="0"/>
                                          </p:stCondLst>
                                        </p:cTn>
                                        <p:tgtEl>
                                          <p:spTgt spid="90"/>
                                        </p:tgtEl>
                                        <p:attrNameLst>
                                          <p:attrName>style.visibility</p:attrName>
                                        </p:attrNameLst>
                                      </p:cBhvr>
                                      <p:to>
                                        <p:strVal val="visible"/>
                                      </p:to>
                                    </p:set>
                                    <p:animEffect transition="in" filter="fade">
                                      <p:cBhvr>
                                        <p:cTn id="47" dur="500"/>
                                        <p:tgtEl>
                                          <p:spTgt spid="90"/>
                                        </p:tgtEl>
                                      </p:cBhvr>
                                    </p:animEffect>
                                  </p:childTnLst>
                                </p:cTn>
                              </p:par>
                            </p:childTnLst>
                          </p:cTn>
                        </p:par>
                        <p:par>
                          <p:cTn id="48" fill="hold">
                            <p:stCondLst>
                              <p:cond delay="4000"/>
                            </p:stCondLst>
                            <p:childTnLst>
                              <p:par>
                                <p:cTn id="49" presetID="22" presetClass="entr" presetSubtype="1" fill="hold" nodeType="afterEffect">
                                  <p:stCondLst>
                                    <p:cond delay="0"/>
                                  </p:stCondLst>
                                  <p:childTnLst>
                                    <p:set>
                                      <p:cBhvr>
                                        <p:cTn id="50" dur="1" fill="hold">
                                          <p:stCondLst>
                                            <p:cond delay="0"/>
                                          </p:stCondLst>
                                        </p:cTn>
                                        <p:tgtEl>
                                          <p:spTgt spid="92"/>
                                        </p:tgtEl>
                                        <p:attrNameLst>
                                          <p:attrName>style.visibility</p:attrName>
                                        </p:attrNameLst>
                                      </p:cBhvr>
                                      <p:to>
                                        <p:strVal val="visible"/>
                                      </p:to>
                                    </p:set>
                                    <p:animEffect transition="in" filter="wipe(up)">
                                      <p:cBhvr>
                                        <p:cTn id="51" dur="500"/>
                                        <p:tgtEl>
                                          <p:spTgt spid="92"/>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87"/>
                                        </p:tgtEl>
                                        <p:attrNameLst>
                                          <p:attrName>style.visibility</p:attrName>
                                        </p:attrNameLst>
                                      </p:cBhvr>
                                      <p:to>
                                        <p:strVal val="visible"/>
                                      </p:to>
                                    </p:set>
                                    <p:animEffect transition="in" filter="blinds(horizontal)">
                                      <p:cBhvr>
                                        <p:cTn id="54" dur="500"/>
                                        <p:tgtEl>
                                          <p:spTgt spid="87"/>
                                        </p:tgtEl>
                                      </p:cBhvr>
                                    </p:animEffect>
                                  </p:childTnLst>
                                </p:cTn>
                              </p:par>
                            </p:childTnLst>
                          </p:cTn>
                        </p:par>
                        <p:par>
                          <p:cTn id="55" fill="hold">
                            <p:stCondLst>
                              <p:cond delay="4500"/>
                            </p:stCondLst>
                            <p:childTnLst>
                              <p:par>
                                <p:cTn id="56" presetID="10" presetClass="entr" presetSubtype="0" fill="hold" grpId="0" nodeType="afterEffect">
                                  <p:stCondLst>
                                    <p:cond delay="0"/>
                                  </p:stCondLst>
                                  <p:childTnLst>
                                    <p:set>
                                      <p:cBhvr>
                                        <p:cTn id="57" dur="1" fill="hold">
                                          <p:stCondLst>
                                            <p:cond delay="0"/>
                                          </p:stCondLst>
                                        </p:cTn>
                                        <p:tgtEl>
                                          <p:spTgt spid="70"/>
                                        </p:tgtEl>
                                        <p:attrNameLst>
                                          <p:attrName>style.visibility</p:attrName>
                                        </p:attrNameLst>
                                      </p:cBhvr>
                                      <p:to>
                                        <p:strVal val="visible"/>
                                      </p:to>
                                    </p:set>
                                    <p:animEffect transition="in" filter="fade">
                                      <p:cBhvr>
                                        <p:cTn id="58" dur="500"/>
                                        <p:tgtEl>
                                          <p:spTgt spid="70"/>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83"/>
                                        </p:tgtEl>
                                        <p:attrNameLst>
                                          <p:attrName>style.visibility</p:attrName>
                                        </p:attrNameLst>
                                      </p:cBhvr>
                                      <p:to>
                                        <p:strVal val="visible"/>
                                      </p:to>
                                    </p:set>
                                    <p:animEffect transition="in" filter="blinds(horizontal)">
                                      <p:cBhvr>
                                        <p:cTn id="61" dur="500"/>
                                        <p:tgtEl>
                                          <p:spTgt spid="83"/>
                                        </p:tgtEl>
                                      </p:cBhvr>
                                    </p:animEffect>
                                  </p:childTnLst>
                                </p:cTn>
                              </p:par>
                            </p:childTnLst>
                          </p:cTn>
                        </p:par>
                        <p:par>
                          <p:cTn id="62" fill="hold">
                            <p:stCondLst>
                              <p:cond delay="5000"/>
                            </p:stCondLst>
                            <p:childTnLst>
                              <p:par>
                                <p:cTn id="63" presetID="22" presetClass="entr" presetSubtype="8" fill="hold" nodeType="after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wipe(left)">
                                      <p:cBhvr>
                                        <p:cTn id="65" dur="500"/>
                                        <p:tgtEl>
                                          <p:spTgt spid="37"/>
                                        </p:tgtEl>
                                      </p:cBhvr>
                                    </p:animEffect>
                                  </p:childTnLst>
                                </p:cTn>
                              </p:par>
                            </p:childTnLst>
                          </p:cTn>
                        </p:par>
                        <p:par>
                          <p:cTn id="66" fill="hold">
                            <p:stCondLst>
                              <p:cond delay="5500"/>
                            </p:stCondLst>
                            <p:childTnLst>
                              <p:par>
                                <p:cTn id="67" presetID="22" presetClass="entr" presetSubtype="1" fill="hold" nodeType="afterEffect">
                                  <p:stCondLst>
                                    <p:cond delay="0"/>
                                  </p:stCondLst>
                                  <p:childTnLst>
                                    <p:set>
                                      <p:cBhvr>
                                        <p:cTn id="68" dur="1" fill="hold">
                                          <p:stCondLst>
                                            <p:cond delay="0"/>
                                          </p:stCondLst>
                                        </p:cTn>
                                        <p:tgtEl>
                                          <p:spTgt spid="96"/>
                                        </p:tgtEl>
                                        <p:attrNameLst>
                                          <p:attrName>style.visibility</p:attrName>
                                        </p:attrNameLst>
                                      </p:cBhvr>
                                      <p:to>
                                        <p:strVal val="visible"/>
                                      </p:to>
                                    </p:set>
                                    <p:animEffect transition="in" filter="wipe(up)">
                                      <p:cBhvr>
                                        <p:cTn id="69" dur="500"/>
                                        <p:tgtEl>
                                          <p:spTgt spid="96"/>
                                        </p:tgtEl>
                                      </p:cBhvr>
                                    </p:animEffect>
                                  </p:childTnLst>
                                </p:cTn>
                              </p:par>
                              <p:par>
                                <p:cTn id="70" presetID="3" presetClass="entr" presetSubtype="10" fill="hold" grpId="0" nodeType="withEffect">
                                  <p:stCondLst>
                                    <p:cond delay="0"/>
                                  </p:stCondLst>
                                  <p:childTnLst>
                                    <p:set>
                                      <p:cBhvr>
                                        <p:cTn id="71" dur="1" fill="hold">
                                          <p:stCondLst>
                                            <p:cond delay="0"/>
                                          </p:stCondLst>
                                        </p:cTn>
                                        <p:tgtEl>
                                          <p:spTgt spid="79"/>
                                        </p:tgtEl>
                                        <p:attrNameLst>
                                          <p:attrName>style.visibility</p:attrName>
                                        </p:attrNameLst>
                                      </p:cBhvr>
                                      <p:to>
                                        <p:strVal val="visible"/>
                                      </p:to>
                                    </p:set>
                                    <p:animEffect transition="in" filter="blinds(horizontal)">
                                      <p:cBhvr>
                                        <p:cTn id="72" dur="500"/>
                                        <p:tgtEl>
                                          <p:spTgt spid="79"/>
                                        </p:tgtEl>
                                      </p:cBhvr>
                                    </p:animEffect>
                                  </p:childTnLst>
                                </p:cTn>
                              </p:par>
                            </p:childTnLst>
                          </p:cTn>
                        </p:par>
                        <p:par>
                          <p:cTn id="73" fill="hold">
                            <p:stCondLst>
                              <p:cond delay="6000"/>
                            </p:stCondLst>
                            <p:childTnLst>
                              <p:par>
                                <p:cTn id="74" presetID="10" presetClass="entr" presetSubtype="0" fill="hold" grpId="0" nodeType="afterEffect">
                                  <p:stCondLst>
                                    <p:cond delay="0"/>
                                  </p:stCondLst>
                                  <p:childTnLst>
                                    <p:set>
                                      <p:cBhvr>
                                        <p:cTn id="75" dur="1" fill="hold">
                                          <p:stCondLst>
                                            <p:cond delay="0"/>
                                          </p:stCondLst>
                                        </p:cTn>
                                        <p:tgtEl>
                                          <p:spTgt spid="75"/>
                                        </p:tgtEl>
                                        <p:attrNameLst>
                                          <p:attrName>style.visibility</p:attrName>
                                        </p:attrNameLst>
                                      </p:cBhvr>
                                      <p:to>
                                        <p:strVal val="visible"/>
                                      </p:to>
                                    </p:set>
                                    <p:animEffect transition="in" filter="fade">
                                      <p:cBhvr>
                                        <p:cTn id="76" dur="500"/>
                                        <p:tgtEl>
                                          <p:spTgt spid="75"/>
                                        </p:tgtEl>
                                      </p:cBhvr>
                                    </p:animEffect>
                                  </p:childTnLst>
                                </p:cTn>
                              </p:par>
                            </p:childTnLst>
                          </p:cTn>
                        </p:par>
                        <p:par>
                          <p:cTn id="77" fill="hold">
                            <p:stCondLst>
                              <p:cond delay="6500"/>
                            </p:stCondLst>
                            <p:childTnLst>
                              <p:par>
                                <p:cTn id="78" presetID="22" presetClass="entr" presetSubtype="1" fill="hold" nodeType="afterEffect">
                                  <p:stCondLst>
                                    <p:cond delay="0"/>
                                  </p:stCondLst>
                                  <p:childTnLst>
                                    <p:set>
                                      <p:cBhvr>
                                        <p:cTn id="79" dur="1" fill="hold">
                                          <p:stCondLst>
                                            <p:cond delay="0"/>
                                          </p:stCondLst>
                                        </p:cTn>
                                        <p:tgtEl>
                                          <p:spTgt spid="93"/>
                                        </p:tgtEl>
                                        <p:attrNameLst>
                                          <p:attrName>style.visibility</p:attrName>
                                        </p:attrNameLst>
                                      </p:cBhvr>
                                      <p:to>
                                        <p:strVal val="visible"/>
                                      </p:to>
                                    </p:set>
                                    <p:animEffect transition="in" filter="wipe(up)">
                                      <p:cBhvr>
                                        <p:cTn id="80" dur="500"/>
                                        <p:tgtEl>
                                          <p:spTgt spid="93"/>
                                        </p:tgtEl>
                                      </p:cBhvr>
                                    </p:animEffect>
                                  </p:childTnLst>
                                </p:cTn>
                              </p:par>
                              <p:par>
                                <p:cTn id="81" presetID="3" presetClass="entr" presetSubtype="10" fill="hold" grpId="0" nodeType="withEffect">
                                  <p:stCondLst>
                                    <p:cond delay="0"/>
                                  </p:stCondLst>
                                  <p:childTnLst>
                                    <p:set>
                                      <p:cBhvr>
                                        <p:cTn id="82" dur="1" fill="hold">
                                          <p:stCondLst>
                                            <p:cond delay="0"/>
                                          </p:stCondLst>
                                        </p:cTn>
                                        <p:tgtEl>
                                          <p:spTgt spid="88"/>
                                        </p:tgtEl>
                                        <p:attrNameLst>
                                          <p:attrName>style.visibility</p:attrName>
                                        </p:attrNameLst>
                                      </p:cBhvr>
                                      <p:to>
                                        <p:strVal val="visible"/>
                                      </p:to>
                                    </p:set>
                                    <p:animEffect transition="in" filter="blinds(horizontal)">
                                      <p:cBhvr>
                                        <p:cTn id="83" dur="500"/>
                                        <p:tgtEl>
                                          <p:spTgt spid="88"/>
                                        </p:tgtEl>
                                      </p:cBhvr>
                                    </p:animEffect>
                                  </p:childTnLst>
                                </p:cTn>
                              </p:par>
                            </p:childTnLst>
                          </p:cTn>
                        </p:par>
                        <p:par>
                          <p:cTn id="84" fill="hold">
                            <p:stCondLst>
                              <p:cond delay="7000"/>
                            </p:stCondLst>
                            <p:childTnLst>
                              <p:par>
                                <p:cTn id="85" presetID="10" presetClass="entr" presetSubtype="0" fill="hold" grpId="0" nodeType="afterEffect">
                                  <p:stCondLst>
                                    <p:cond delay="0"/>
                                  </p:stCondLst>
                                  <p:childTnLst>
                                    <p:set>
                                      <p:cBhvr>
                                        <p:cTn id="86" dur="1" fill="hold">
                                          <p:stCondLst>
                                            <p:cond delay="0"/>
                                          </p:stCondLst>
                                        </p:cTn>
                                        <p:tgtEl>
                                          <p:spTgt spid="71"/>
                                        </p:tgtEl>
                                        <p:attrNameLst>
                                          <p:attrName>style.visibility</p:attrName>
                                        </p:attrNameLst>
                                      </p:cBhvr>
                                      <p:to>
                                        <p:strVal val="visible"/>
                                      </p:to>
                                    </p:set>
                                    <p:animEffect transition="in" filter="fade">
                                      <p:cBhvr>
                                        <p:cTn id="87" dur="500"/>
                                        <p:tgtEl>
                                          <p:spTgt spid="71"/>
                                        </p:tgtEl>
                                      </p:cBhvr>
                                    </p:animEffect>
                                  </p:childTnLst>
                                </p:cTn>
                              </p:par>
                              <p:par>
                                <p:cTn id="88" presetID="3" presetClass="entr" presetSubtype="10" fill="hold" grpId="0" nodeType="withEffect">
                                  <p:stCondLst>
                                    <p:cond delay="0"/>
                                  </p:stCondLst>
                                  <p:childTnLst>
                                    <p:set>
                                      <p:cBhvr>
                                        <p:cTn id="89" dur="1" fill="hold">
                                          <p:stCondLst>
                                            <p:cond delay="0"/>
                                          </p:stCondLst>
                                        </p:cTn>
                                        <p:tgtEl>
                                          <p:spTgt spid="84"/>
                                        </p:tgtEl>
                                        <p:attrNameLst>
                                          <p:attrName>style.visibility</p:attrName>
                                        </p:attrNameLst>
                                      </p:cBhvr>
                                      <p:to>
                                        <p:strVal val="visible"/>
                                      </p:to>
                                    </p:set>
                                    <p:animEffect transition="in" filter="blinds(horizontal)">
                                      <p:cBhvr>
                                        <p:cTn id="90" dur="500"/>
                                        <p:tgtEl>
                                          <p:spTgt spid="84"/>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40"/>
                                        </p:tgtEl>
                                        <p:attrNameLst>
                                          <p:attrName>style.visibility</p:attrName>
                                        </p:attrNameLst>
                                      </p:cBhvr>
                                      <p:to>
                                        <p:strVal val="visible"/>
                                      </p:to>
                                    </p:set>
                                    <p:animEffect transition="in" filter="wipe(left)">
                                      <p:cBhvr>
                                        <p:cTn id="95" dur="500"/>
                                        <p:tgtEl>
                                          <p:spTgt spid="40"/>
                                        </p:tgtEl>
                                      </p:cBhvr>
                                    </p:animEffect>
                                  </p:childTnLst>
                                </p:cTn>
                              </p:par>
                            </p:childTnLst>
                          </p:cTn>
                        </p:par>
                        <p:par>
                          <p:cTn id="96" fill="hold">
                            <p:stCondLst>
                              <p:cond delay="500"/>
                            </p:stCondLst>
                            <p:childTnLst>
                              <p:par>
                                <p:cTn id="97" presetID="22" presetClass="entr" presetSubtype="1" fill="hold" nodeType="afterEffect">
                                  <p:stCondLst>
                                    <p:cond delay="0"/>
                                  </p:stCondLst>
                                  <p:childTnLst>
                                    <p:set>
                                      <p:cBhvr>
                                        <p:cTn id="98" dur="1" fill="hold">
                                          <p:stCondLst>
                                            <p:cond delay="0"/>
                                          </p:stCondLst>
                                        </p:cTn>
                                        <p:tgtEl>
                                          <p:spTgt spid="97"/>
                                        </p:tgtEl>
                                        <p:attrNameLst>
                                          <p:attrName>style.visibility</p:attrName>
                                        </p:attrNameLst>
                                      </p:cBhvr>
                                      <p:to>
                                        <p:strVal val="visible"/>
                                      </p:to>
                                    </p:set>
                                    <p:animEffect transition="in" filter="wipe(up)">
                                      <p:cBhvr>
                                        <p:cTn id="99" dur="500"/>
                                        <p:tgtEl>
                                          <p:spTgt spid="97"/>
                                        </p:tgtEl>
                                      </p:cBhvr>
                                    </p:animEffect>
                                  </p:childTnLst>
                                </p:cTn>
                              </p:par>
                              <p:par>
                                <p:cTn id="100" presetID="3" presetClass="entr" presetSubtype="10" fill="hold" grpId="0" nodeType="withEffect">
                                  <p:stCondLst>
                                    <p:cond delay="0"/>
                                  </p:stCondLst>
                                  <p:childTnLst>
                                    <p:set>
                                      <p:cBhvr>
                                        <p:cTn id="101" dur="1" fill="hold">
                                          <p:stCondLst>
                                            <p:cond delay="0"/>
                                          </p:stCondLst>
                                        </p:cTn>
                                        <p:tgtEl>
                                          <p:spTgt spid="80"/>
                                        </p:tgtEl>
                                        <p:attrNameLst>
                                          <p:attrName>style.visibility</p:attrName>
                                        </p:attrNameLst>
                                      </p:cBhvr>
                                      <p:to>
                                        <p:strVal val="visible"/>
                                      </p:to>
                                    </p:set>
                                    <p:animEffect transition="in" filter="blinds(horizontal)">
                                      <p:cBhvr>
                                        <p:cTn id="102" dur="500"/>
                                        <p:tgtEl>
                                          <p:spTgt spid="80"/>
                                        </p:tgtEl>
                                      </p:cBhvr>
                                    </p:animEffect>
                                  </p:childTnLst>
                                </p:cTn>
                              </p:par>
                            </p:childTnLst>
                          </p:cTn>
                        </p:par>
                        <p:par>
                          <p:cTn id="103" fill="hold">
                            <p:stCondLst>
                              <p:cond delay="1000"/>
                            </p:stCondLst>
                            <p:childTnLst>
                              <p:par>
                                <p:cTn id="104" presetID="10" presetClass="entr" presetSubtype="0" fill="hold" grpId="0" nodeType="afterEffect">
                                  <p:stCondLst>
                                    <p:cond delay="0"/>
                                  </p:stCondLst>
                                  <p:childTnLst>
                                    <p:set>
                                      <p:cBhvr>
                                        <p:cTn id="105" dur="1" fill="hold">
                                          <p:stCondLst>
                                            <p:cond delay="0"/>
                                          </p:stCondLst>
                                        </p:cTn>
                                        <p:tgtEl>
                                          <p:spTgt spid="74"/>
                                        </p:tgtEl>
                                        <p:attrNameLst>
                                          <p:attrName>style.visibility</p:attrName>
                                        </p:attrNameLst>
                                      </p:cBhvr>
                                      <p:to>
                                        <p:strVal val="visible"/>
                                      </p:to>
                                    </p:set>
                                    <p:animEffect transition="in" filter="fade">
                                      <p:cBhvr>
                                        <p:cTn id="106" dur="500"/>
                                        <p:tgtEl>
                                          <p:spTgt spid="74"/>
                                        </p:tgtEl>
                                      </p:cBhvr>
                                    </p:animEffect>
                                  </p:childTnLst>
                                </p:cTn>
                              </p:par>
                            </p:childTnLst>
                          </p:cTn>
                        </p:par>
                        <p:par>
                          <p:cTn id="107" fill="hold">
                            <p:stCondLst>
                              <p:cond delay="1500"/>
                            </p:stCondLst>
                            <p:childTnLst>
                              <p:par>
                                <p:cTn id="108" presetID="22" presetClass="entr" presetSubtype="1" fill="hold" nodeType="afterEffect">
                                  <p:stCondLst>
                                    <p:cond delay="0"/>
                                  </p:stCondLst>
                                  <p:childTnLst>
                                    <p:set>
                                      <p:cBhvr>
                                        <p:cTn id="109" dur="1" fill="hold">
                                          <p:stCondLst>
                                            <p:cond delay="0"/>
                                          </p:stCondLst>
                                        </p:cTn>
                                        <p:tgtEl>
                                          <p:spTgt spid="94"/>
                                        </p:tgtEl>
                                        <p:attrNameLst>
                                          <p:attrName>style.visibility</p:attrName>
                                        </p:attrNameLst>
                                      </p:cBhvr>
                                      <p:to>
                                        <p:strVal val="visible"/>
                                      </p:to>
                                    </p:set>
                                    <p:animEffect transition="in" filter="wipe(up)">
                                      <p:cBhvr>
                                        <p:cTn id="110" dur="500"/>
                                        <p:tgtEl>
                                          <p:spTgt spid="94"/>
                                        </p:tgtEl>
                                      </p:cBhvr>
                                    </p:animEffect>
                                  </p:childTnLst>
                                </p:cTn>
                              </p:par>
                              <p:par>
                                <p:cTn id="111" presetID="3" presetClass="entr" presetSubtype="10" fill="hold" grpId="0" nodeType="withEffect">
                                  <p:stCondLst>
                                    <p:cond delay="0"/>
                                  </p:stCondLst>
                                  <p:childTnLst>
                                    <p:set>
                                      <p:cBhvr>
                                        <p:cTn id="112" dur="1" fill="hold">
                                          <p:stCondLst>
                                            <p:cond delay="0"/>
                                          </p:stCondLst>
                                        </p:cTn>
                                        <p:tgtEl>
                                          <p:spTgt spid="89"/>
                                        </p:tgtEl>
                                        <p:attrNameLst>
                                          <p:attrName>style.visibility</p:attrName>
                                        </p:attrNameLst>
                                      </p:cBhvr>
                                      <p:to>
                                        <p:strVal val="visible"/>
                                      </p:to>
                                    </p:set>
                                    <p:animEffect transition="in" filter="blinds(horizontal)">
                                      <p:cBhvr>
                                        <p:cTn id="113" dur="500"/>
                                        <p:tgtEl>
                                          <p:spTgt spid="89"/>
                                        </p:tgtEl>
                                      </p:cBhvr>
                                    </p:animEffect>
                                  </p:childTnLst>
                                </p:cTn>
                              </p:par>
                            </p:childTnLst>
                          </p:cTn>
                        </p:par>
                        <p:par>
                          <p:cTn id="114" fill="hold">
                            <p:stCondLst>
                              <p:cond delay="2000"/>
                            </p:stCondLst>
                            <p:childTnLst>
                              <p:par>
                                <p:cTn id="115" presetID="10" presetClass="entr" presetSubtype="0" fill="hold" grpId="0" nodeType="afterEffect">
                                  <p:stCondLst>
                                    <p:cond delay="0"/>
                                  </p:stCondLst>
                                  <p:childTnLst>
                                    <p:set>
                                      <p:cBhvr>
                                        <p:cTn id="116" dur="1" fill="hold">
                                          <p:stCondLst>
                                            <p:cond delay="0"/>
                                          </p:stCondLst>
                                        </p:cTn>
                                        <p:tgtEl>
                                          <p:spTgt spid="72"/>
                                        </p:tgtEl>
                                        <p:attrNameLst>
                                          <p:attrName>style.visibility</p:attrName>
                                        </p:attrNameLst>
                                      </p:cBhvr>
                                      <p:to>
                                        <p:strVal val="visible"/>
                                      </p:to>
                                    </p:set>
                                    <p:animEffect transition="in" filter="fade">
                                      <p:cBhvr>
                                        <p:cTn id="117" dur="500"/>
                                        <p:tgtEl>
                                          <p:spTgt spid="72"/>
                                        </p:tgtEl>
                                      </p:cBhvr>
                                    </p:animEffect>
                                  </p:childTnLst>
                                </p:cTn>
                              </p:par>
                              <p:par>
                                <p:cTn id="118" presetID="3" presetClass="entr" presetSubtype="10" fill="hold" grpId="0" nodeType="withEffect">
                                  <p:stCondLst>
                                    <p:cond delay="0"/>
                                  </p:stCondLst>
                                  <p:childTnLst>
                                    <p:set>
                                      <p:cBhvr>
                                        <p:cTn id="119" dur="1" fill="hold">
                                          <p:stCondLst>
                                            <p:cond delay="0"/>
                                          </p:stCondLst>
                                        </p:cTn>
                                        <p:tgtEl>
                                          <p:spTgt spid="85"/>
                                        </p:tgtEl>
                                        <p:attrNameLst>
                                          <p:attrName>style.visibility</p:attrName>
                                        </p:attrNameLst>
                                      </p:cBhvr>
                                      <p:to>
                                        <p:strVal val="visible"/>
                                      </p:to>
                                    </p:set>
                                    <p:animEffect transition="in" filter="blinds(horizontal)">
                                      <p:cBhvr>
                                        <p:cTn id="120" dur="500"/>
                                        <p:tgtEl>
                                          <p:spTgt spid="85"/>
                                        </p:tgtEl>
                                      </p:cBhvr>
                                    </p:animEffect>
                                  </p:childTnLst>
                                </p:cTn>
                              </p:par>
                            </p:childTnLst>
                          </p:cTn>
                        </p:par>
                        <p:par>
                          <p:cTn id="121" fill="hold">
                            <p:stCondLst>
                              <p:cond delay="2500"/>
                            </p:stCondLst>
                            <p:childTnLst>
                              <p:par>
                                <p:cTn id="122" presetID="22" presetClass="entr" presetSubtype="8" fill="hold" nodeType="afterEffect">
                                  <p:stCondLst>
                                    <p:cond delay="0"/>
                                  </p:stCondLst>
                                  <p:childTnLst>
                                    <p:set>
                                      <p:cBhvr>
                                        <p:cTn id="123" dur="1" fill="hold">
                                          <p:stCondLst>
                                            <p:cond delay="0"/>
                                          </p:stCondLst>
                                        </p:cTn>
                                        <p:tgtEl>
                                          <p:spTgt spid="43"/>
                                        </p:tgtEl>
                                        <p:attrNameLst>
                                          <p:attrName>style.visibility</p:attrName>
                                        </p:attrNameLst>
                                      </p:cBhvr>
                                      <p:to>
                                        <p:strVal val="visible"/>
                                      </p:to>
                                    </p:set>
                                    <p:animEffect transition="in" filter="wipe(left)">
                                      <p:cBhvr>
                                        <p:cTn id="12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animBg="1"/>
      <p:bldP spid="71" grpId="0" animBg="1"/>
      <p:bldP spid="72" grpId="0" animBg="1"/>
      <p:bldP spid="74" grpId="0" animBg="1"/>
      <p:bldP spid="75" grpId="0" animBg="1"/>
      <p:bldP spid="76" grpId="0" animBg="1"/>
      <p:bldP spid="77" grpId="0"/>
      <p:bldP spid="78" grpId="0"/>
      <p:bldP spid="79" grpId="0"/>
      <p:bldP spid="80" grpId="0"/>
      <p:bldP spid="82" grpId="0"/>
      <p:bldP spid="83" grpId="0"/>
      <p:bldP spid="84" grpId="0"/>
      <p:bldP spid="85" grpId="0"/>
      <p:bldP spid="86" grpId="0"/>
      <p:bldP spid="87" grpId="0"/>
      <p:bldP spid="88" grpId="0"/>
      <p:bldP spid="89" grpId="0"/>
      <p:bldP spid="9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Oval 97">
            <a:extLst>
              <a:ext uri="{FF2B5EF4-FFF2-40B4-BE49-F238E27FC236}">
                <a16:creationId xmlns:a16="http://schemas.microsoft.com/office/drawing/2014/main" id="{43D5F7CF-EB5A-4794-BE17-F666CEC8FE02}"/>
              </a:ext>
            </a:extLst>
          </p:cNvPr>
          <p:cNvSpPr/>
          <p:nvPr/>
        </p:nvSpPr>
        <p:spPr bwMode="gray">
          <a:xfrm>
            <a:off x="4560889" y="3020769"/>
            <a:ext cx="2864804" cy="2659169"/>
          </a:xfrm>
          <a:prstGeom prst="ellipse">
            <a:avLst/>
          </a:prstGeom>
          <a:solidFill>
            <a:schemeClr val="bg1">
              <a:alpha val="57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FFFFFF"/>
              </a:solidFill>
              <a:effectLst/>
              <a:uLnTx/>
              <a:uFillTx/>
              <a:latin typeface="BentonSans"/>
              <a:ea typeface="Arial Unicode MS" pitchFamily="34" charset="-128"/>
              <a:cs typeface="Arial Unicode MS" pitchFamily="34" charset="-128"/>
            </a:endParaRPr>
          </a:p>
        </p:txBody>
      </p:sp>
      <p:sp>
        <p:nvSpPr>
          <p:cNvPr id="2" name="Title 1">
            <a:extLst>
              <a:ext uri="{FF2B5EF4-FFF2-40B4-BE49-F238E27FC236}">
                <a16:creationId xmlns:a16="http://schemas.microsoft.com/office/drawing/2014/main" id="{69282462-1FF2-6042-AD93-BAC09F0FB738}"/>
              </a:ext>
            </a:extLst>
          </p:cNvPr>
          <p:cNvSpPr>
            <a:spLocks noGrp="1"/>
          </p:cNvSpPr>
          <p:nvPr>
            <p:ph type="title"/>
          </p:nvPr>
        </p:nvSpPr>
        <p:spPr>
          <a:xfrm>
            <a:off x="504000" y="245040"/>
            <a:ext cx="11186476" cy="1107996"/>
          </a:xfrm>
        </p:spPr>
        <p:txBody>
          <a:bodyPr/>
          <a:lstStyle/>
          <a:p>
            <a:r>
              <a:rPr lang="en-US" sz="2400" dirty="0"/>
              <a:t>SAP </a:t>
            </a:r>
            <a:r>
              <a:rPr lang="en-US" dirty="0"/>
              <a:t>S</a:t>
            </a:r>
            <a:r>
              <a:rPr lang="en-US" sz="2400" dirty="0"/>
              <a:t>trategy: Enable the Intelligent Enterprise</a:t>
            </a:r>
            <a:br>
              <a:rPr lang="en-US" sz="2400" dirty="0"/>
            </a:br>
            <a:r>
              <a:rPr lang="en-US" sz="2400" dirty="0">
                <a:solidFill>
                  <a:schemeClr val="accent1"/>
                </a:solidFill>
              </a:rPr>
              <a:t>SAP Cloud Platform as Key Component of Digital </a:t>
            </a:r>
            <a:r>
              <a:rPr lang="en-US" dirty="0">
                <a:solidFill>
                  <a:schemeClr val="accent1"/>
                </a:solidFill>
              </a:rPr>
              <a:t>T</a:t>
            </a:r>
            <a:r>
              <a:rPr lang="en-US" sz="2400" dirty="0">
                <a:solidFill>
                  <a:schemeClr val="accent1"/>
                </a:solidFill>
              </a:rPr>
              <a:t>ransformation</a:t>
            </a:r>
            <a:br>
              <a:rPr lang="en-US" sz="2400" dirty="0">
                <a:solidFill>
                  <a:schemeClr val="accent1"/>
                </a:solidFill>
              </a:rPr>
            </a:br>
            <a:endParaRPr lang="en-US" sz="2400" dirty="0">
              <a:solidFill>
                <a:schemeClr val="accent1"/>
              </a:solidFill>
            </a:endParaRPr>
          </a:p>
        </p:txBody>
      </p:sp>
      <p:grpSp>
        <p:nvGrpSpPr>
          <p:cNvPr id="34" name="Group 33">
            <a:extLst>
              <a:ext uri="{FF2B5EF4-FFF2-40B4-BE49-F238E27FC236}">
                <a16:creationId xmlns:a16="http://schemas.microsoft.com/office/drawing/2014/main" id="{F6374F95-297C-41B4-9A8F-87F28DB3DFF0}"/>
              </a:ext>
            </a:extLst>
          </p:cNvPr>
          <p:cNvGrpSpPr/>
          <p:nvPr/>
        </p:nvGrpSpPr>
        <p:grpSpPr>
          <a:xfrm>
            <a:off x="3590961" y="1600972"/>
            <a:ext cx="4990808" cy="4823209"/>
            <a:chOff x="3618766" y="809537"/>
            <a:chExt cx="5253482" cy="5077062"/>
          </a:xfrm>
        </p:grpSpPr>
        <p:sp>
          <p:nvSpPr>
            <p:cNvPr id="36" name="TextBox 35">
              <a:extLst>
                <a:ext uri="{FF2B5EF4-FFF2-40B4-BE49-F238E27FC236}">
                  <a16:creationId xmlns:a16="http://schemas.microsoft.com/office/drawing/2014/main" id="{03BA71CD-0863-4EC6-BC2A-652CBAD0EDCD}"/>
                </a:ext>
              </a:extLst>
            </p:cNvPr>
            <p:cNvSpPr txBox="1"/>
            <p:nvPr/>
          </p:nvSpPr>
          <p:spPr>
            <a:xfrm>
              <a:off x="3618766" y="1967716"/>
              <a:ext cx="849954" cy="369332"/>
            </a:xfrm>
            <a:prstGeom prst="rect">
              <a:avLst/>
            </a:prstGeom>
            <a:noFill/>
          </p:spPr>
          <p:txBody>
            <a:bodyPr wrap="square" lIns="0" tIns="0" rIns="0" bIns="0" rtlCol="0">
              <a:spAutoFit/>
            </a:bodyPr>
            <a:lstStyle/>
            <a:p>
              <a:pPr marL="0" marR="0" lvl="0" indent="0" algn="ctr" defTabSz="1087906" rtl="0" eaLnBrk="1" fontAlgn="base" latinLnBrk="0" hangingPunct="1">
                <a:lnSpc>
                  <a:spcPct val="100000"/>
                </a:lnSpc>
                <a:spcBef>
                  <a:spcPts val="0"/>
                </a:spcBef>
                <a:spcAft>
                  <a:spcPct val="0"/>
                </a:spcAft>
                <a:buClr>
                  <a:srgbClr val="F0AB00"/>
                </a:buClr>
                <a:buSzPct val="80000"/>
                <a:buFontTx/>
                <a:buNone/>
                <a:tabLst/>
                <a:defRPr/>
              </a:pPr>
              <a:r>
                <a:rPr kumimoji="0" lang="en-US" sz="1140" b="1" i="0" u="none" strike="noStrike" kern="0" cap="none" spc="0" normalizeH="0" baseline="0" noProof="0" dirty="0">
                  <a:ln>
                    <a:noFill/>
                  </a:ln>
                  <a:solidFill>
                    <a:srgbClr val="FFFFFF"/>
                  </a:solidFill>
                  <a:effectLst/>
                  <a:uLnTx/>
                  <a:uFillTx/>
                  <a:latin typeface="BentonSans"/>
                  <a:ea typeface="Arial Unicode MS" pitchFamily="34" charset="-128"/>
                  <a:cs typeface="Arial Unicode MS" pitchFamily="34" charset="-128"/>
                </a:rPr>
                <a:t>Customer</a:t>
              </a:r>
            </a:p>
            <a:p>
              <a:pPr marL="0" marR="0" lvl="0" indent="0" algn="ctr" defTabSz="1087906" rtl="0" eaLnBrk="1" fontAlgn="base" latinLnBrk="0" hangingPunct="1">
                <a:lnSpc>
                  <a:spcPct val="100000"/>
                </a:lnSpc>
                <a:spcBef>
                  <a:spcPts val="0"/>
                </a:spcBef>
                <a:spcAft>
                  <a:spcPct val="0"/>
                </a:spcAft>
                <a:buClr>
                  <a:srgbClr val="F0AB00"/>
                </a:buClr>
                <a:buSzPct val="80000"/>
                <a:buFontTx/>
                <a:buNone/>
                <a:tabLst/>
                <a:defRPr/>
              </a:pPr>
              <a:r>
                <a:rPr kumimoji="0" lang="en-US" sz="1140" b="1" i="0" u="none" strike="noStrike" kern="0" cap="none" spc="0" normalizeH="0" baseline="0" noProof="0" dirty="0">
                  <a:ln>
                    <a:noFill/>
                  </a:ln>
                  <a:solidFill>
                    <a:srgbClr val="FFFFFF"/>
                  </a:solidFill>
                  <a:effectLst/>
                  <a:uLnTx/>
                  <a:uFillTx/>
                  <a:latin typeface="BentonSans"/>
                  <a:ea typeface="Arial Unicode MS" pitchFamily="34" charset="-128"/>
                  <a:cs typeface="Arial Unicode MS" pitchFamily="34" charset="-128"/>
                </a:rPr>
                <a:t>Experience</a:t>
              </a:r>
            </a:p>
          </p:txBody>
        </p:sp>
        <p:sp>
          <p:nvSpPr>
            <p:cNvPr id="37" name="TextBox 36">
              <a:extLst>
                <a:ext uri="{FF2B5EF4-FFF2-40B4-BE49-F238E27FC236}">
                  <a16:creationId xmlns:a16="http://schemas.microsoft.com/office/drawing/2014/main" id="{D1476A6C-4A9D-42D3-AF34-9A9B511FE205}"/>
                </a:ext>
              </a:extLst>
            </p:cNvPr>
            <p:cNvSpPr txBox="1"/>
            <p:nvPr/>
          </p:nvSpPr>
          <p:spPr>
            <a:xfrm>
              <a:off x="4446021" y="1429212"/>
              <a:ext cx="1174667" cy="369332"/>
            </a:xfrm>
            <a:prstGeom prst="rect">
              <a:avLst/>
            </a:prstGeom>
            <a:noFill/>
          </p:spPr>
          <p:txBody>
            <a:bodyPr wrap="square" lIns="0" tIns="0" rIns="0" bIns="0" rtlCol="0">
              <a:spAutoFit/>
            </a:bodyPr>
            <a:lstStyle/>
            <a:p>
              <a:pPr marL="0" marR="0" lvl="0" indent="0" algn="ctr" defTabSz="1087906" rtl="0" eaLnBrk="1" fontAlgn="base" latinLnBrk="0" hangingPunct="1">
                <a:lnSpc>
                  <a:spcPct val="100000"/>
                </a:lnSpc>
                <a:spcBef>
                  <a:spcPts val="0"/>
                </a:spcBef>
                <a:spcAft>
                  <a:spcPct val="0"/>
                </a:spcAft>
                <a:buClr>
                  <a:srgbClr val="F0AB00"/>
                </a:buClr>
                <a:buSzPct val="80000"/>
                <a:buFontTx/>
                <a:buNone/>
                <a:tabLst/>
                <a:defRPr/>
              </a:pPr>
              <a:r>
                <a:rPr kumimoji="0" lang="en-US" sz="1140" b="1" i="0" u="none" strike="noStrike" kern="0" cap="none" spc="0" normalizeH="0" baseline="0" noProof="0" dirty="0">
                  <a:ln>
                    <a:noFill/>
                  </a:ln>
                  <a:solidFill>
                    <a:srgbClr val="FFFFFF"/>
                  </a:solidFill>
                  <a:effectLst/>
                  <a:uLnTx/>
                  <a:uFillTx/>
                  <a:latin typeface="BentonSans"/>
                  <a:ea typeface="Arial Unicode MS" pitchFamily="34" charset="-128"/>
                  <a:cs typeface="Arial Unicode MS" pitchFamily="34" charset="-128"/>
                </a:rPr>
                <a:t>Manufacturing</a:t>
              </a:r>
            </a:p>
            <a:p>
              <a:pPr marL="0" marR="0" lvl="0" indent="0" algn="ctr" defTabSz="1087906" rtl="0" eaLnBrk="1" fontAlgn="base" latinLnBrk="0" hangingPunct="1">
                <a:lnSpc>
                  <a:spcPct val="100000"/>
                </a:lnSpc>
                <a:spcBef>
                  <a:spcPts val="0"/>
                </a:spcBef>
                <a:spcAft>
                  <a:spcPct val="0"/>
                </a:spcAft>
                <a:buClr>
                  <a:srgbClr val="F0AB00"/>
                </a:buClr>
                <a:buSzPct val="80000"/>
                <a:buFontTx/>
                <a:buNone/>
                <a:tabLst/>
                <a:defRPr/>
              </a:pPr>
              <a:r>
                <a:rPr kumimoji="0" lang="en-US" sz="1140" b="1" i="0" u="none" strike="noStrike" kern="0" cap="none" spc="0" normalizeH="0" baseline="0" noProof="0" dirty="0">
                  <a:ln>
                    <a:noFill/>
                  </a:ln>
                  <a:solidFill>
                    <a:srgbClr val="FFFFFF"/>
                  </a:solidFill>
                  <a:effectLst/>
                  <a:uLnTx/>
                  <a:uFillTx/>
                  <a:latin typeface="BentonSans"/>
                  <a:ea typeface="Arial Unicode MS" pitchFamily="34" charset="-128"/>
                  <a:cs typeface="Arial Unicode MS" pitchFamily="34" charset="-128"/>
                </a:rPr>
                <a:t>&amp; Supply Chain</a:t>
              </a:r>
            </a:p>
          </p:txBody>
        </p:sp>
        <p:sp>
          <p:nvSpPr>
            <p:cNvPr id="38" name="TextBox 37">
              <a:extLst>
                <a:ext uri="{FF2B5EF4-FFF2-40B4-BE49-F238E27FC236}">
                  <a16:creationId xmlns:a16="http://schemas.microsoft.com/office/drawing/2014/main" id="{50B82CC0-E375-45DC-9FE3-366678CED999}"/>
                </a:ext>
              </a:extLst>
            </p:cNvPr>
            <p:cNvSpPr txBox="1"/>
            <p:nvPr/>
          </p:nvSpPr>
          <p:spPr>
            <a:xfrm>
              <a:off x="5692052" y="1383136"/>
              <a:ext cx="917032" cy="184666"/>
            </a:xfrm>
            <a:prstGeom prst="rect">
              <a:avLst/>
            </a:prstGeom>
            <a:noFill/>
          </p:spPr>
          <p:txBody>
            <a:bodyPr wrap="square" lIns="0" tIns="0" rIns="0" bIns="0" rtlCol="0">
              <a:spAutoFit/>
            </a:bodyPr>
            <a:lstStyle/>
            <a:p>
              <a:pPr marL="0" marR="0" lvl="0" indent="0" algn="ctr" defTabSz="1087906" rtl="0" eaLnBrk="1" fontAlgn="base" latinLnBrk="0" hangingPunct="1">
                <a:lnSpc>
                  <a:spcPct val="100000"/>
                </a:lnSpc>
                <a:spcBef>
                  <a:spcPts val="0"/>
                </a:spcBef>
                <a:spcAft>
                  <a:spcPct val="0"/>
                </a:spcAft>
                <a:buClr>
                  <a:srgbClr val="F0AB00"/>
                </a:buClr>
                <a:buSzPct val="80000"/>
                <a:buFontTx/>
                <a:buNone/>
                <a:tabLst/>
                <a:defRPr/>
              </a:pPr>
              <a:r>
                <a:rPr kumimoji="0" lang="en-US" sz="1140" b="1" i="0" u="none" strike="noStrike" kern="0" cap="none" spc="0" normalizeH="0" baseline="0" noProof="0" dirty="0">
                  <a:ln>
                    <a:noFill/>
                  </a:ln>
                  <a:solidFill>
                    <a:srgbClr val="FFFFFF"/>
                  </a:solidFill>
                  <a:effectLst/>
                  <a:uLnTx/>
                  <a:uFillTx/>
                  <a:latin typeface="BentonSans"/>
                  <a:ea typeface="Arial Unicode MS" pitchFamily="34" charset="-128"/>
                  <a:cs typeface="Arial Unicode MS" pitchFamily="34" charset="-128"/>
                </a:rPr>
                <a:t>Digital Core</a:t>
              </a:r>
            </a:p>
          </p:txBody>
        </p:sp>
        <p:sp>
          <p:nvSpPr>
            <p:cNvPr id="39" name="TextBox 38">
              <a:extLst>
                <a:ext uri="{FF2B5EF4-FFF2-40B4-BE49-F238E27FC236}">
                  <a16:creationId xmlns:a16="http://schemas.microsoft.com/office/drawing/2014/main" id="{F5E716E6-1580-4E6B-9DBE-D5C409215A47}"/>
                </a:ext>
              </a:extLst>
            </p:cNvPr>
            <p:cNvSpPr txBox="1"/>
            <p:nvPr/>
          </p:nvSpPr>
          <p:spPr>
            <a:xfrm>
              <a:off x="6805372" y="1393962"/>
              <a:ext cx="961053" cy="369332"/>
            </a:xfrm>
            <a:prstGeom prst="rect">
              <a:avLst/>
            </a:prstGeom>
            <a:noFill/>
          </p:spPr>
          <p:txBody>
            <a:bodyPr wrap="square" lIns="0" tIns="0" rIns="0" bIns="0" rtlCol="0">
              <a:spAutoFit/>
            </a:bodyPr>
            <a:lstStyle/>
            <a:p>
              <a:pPr marL="0" marR="0" lvl="0" indent="0" algn="ctr" defTabSz="1087906" rtl="0" eaLnBrk="1" fontAlgn="base" latinLnBrk="0" hangingPunct="1">
                <a:lnSpc>
                  <a:spcPct val="100000"/>
                </a:lnSpc>
                <a:spcBef>
                  <a:spcPts val="0"/>
                </a:spcBef>
                <a:spcAft>
                  <a:spcPct val="0"/>
                </a:spcAft>
                <a:buClr>
                  <a:srgbClr val="F0AB00"/>
                </a:buClr>
                <a:buSzPct val="80000"/>
                <a:buFontTx/>
                <a:buNone/>
                <a:tabLst/>
                <a:defRPr/>
              </a:pPr>
              <a:r>
                <a:rPr kumimoji="0" lang="en-US" sz="1140" b="1" i="0" u="none" strike="noStrike" kern="0" cap="none" spc="0" normalizeH="0" baseline="0" noProof="0" dirty="0">
                  <a:ln>
                    <a:noFill/>
                  </a:ln>
                  <a:solidFill>
                    <a:srgbClr val="FFFFFF"/>
                  </a:solidFill>
                  <a:effectLst/>
                  <a:uLnTx/>
                  <a:uFillTx/>
                  <a:latin typeface="BentonSans"/>
                  <a:ea typeface="Arial Unicode MS" pitchFamily="34" charset="-128"/>
                  <a:cs typeface="Arial Unicode MS" pitchFamily="34" charset="-128"/>
                </a:rPr>
                <a:t>People</a:t>
              </a:r>
            </a:p>
            <a:p>
              <a:pPr marL="0" marR="0" lvl="0" indent="0" algn="ctr" defTabSz="1087906" rtl="0" eaLnBrk="1" fontAlgn="base" latinLnBrk="0" hangingPunct="1">
                <a:lnSpc>
                  <a:spcPct val="100000"/>
                </a:lnSpc>
                <a:spcBef>
                  <a:spcPts val="0"/>
                </a:spcBef>
                <a:spcAft>
                  <a:spcPct val="0"/>
                </a:spcAft>
                <a:buClr>
                  <a:srgbClr val="F0AB00"/>
                </a:buClr>
                <a:buSzPct val="80000"/>
                <a:buFontTx/>
                <a:buNone/>
                <a:tabLst/>
                <a:defRPr/>
              </a:pPr>
              <a:r>
                <a:rPr kumimoji="0" lang="en-US" sz="1140" b="1" i="0" u="none" strike="noStrike" kern="0" cap="none" spc="0" normalizeH="0" baseline="0" noProof="0" dirty="0">
                  <a:ln>
                    <a:noFill/>
                  </a:ln>
                  <a:solidFill>
                    <a:srgbClr val="FFFFFF"/>
                  </a:solidFill>
                  <a:effectLst/>
                  <a:uLnTx/>
                  <a:uFillTx/>
                  <a:latin typeface="BentonSans"/>
                  <a:ea typeface="Arial Unicode MS" pitchFamily="34" charset="-128"/>
                  <a:cs typeface="Arial Unicode MS" pitchFamily="34" charset="-128"/>
                </a:rPr>
                <a:t>Engagement</a:t>
              </a:r>
            </a:p>
          </p:txBody>
        </p:sp>
        <p:sp>
          <p:nvSpPr>
            <p:cNvPr id="40" name="TextBox 39">
              <a:extLst>
                <a:ext uri="{FF2B5EF4-FFF2-40B4-BE49-F238E27FC236}">
                  <a16:creationId xmlns:a16="http://schemas.microsoft.com/office/drawing/2014/main" id="{5DB0CA4A-A75B-4962-998C-87823B1B8EAF}"/>
                </a:ext>
              </a:extLst>
            </p:cNvPr>
            <p:cNvSpPr txBox="1"/>
            <p:nvPr/>
          </p:nvSpPr>
          <p:spPr>
            <a:xfrm>
              <a:off x="7702702" y="1862344"/>
              <a:ext cx="1169546" cy="369332"/>
            </a:xfrm>
            <a:prstGeom prst="rect">
              <a:avLst/>
            </a:prstGeom>
            <a:noFill/>
          </p:spPr>
          <p:txBody>
            <a:bodyPr wrap="square" lIns="0" tIns="0" rIns="0" bIns="0" rtlCol="0">
              <a:spAutoFit/>
            </a:bodyPr>
            <a:lstStyle/>
            <a:p>
              <a:pPr marL="0" marR="0" lvl="0" indent="0" algn="ctr" defTabSz="1087906" rtl="0" eaLnBrk="1" fontAlgn="base" latinLnBrk="0" hangingPunct="1">
                <a:lnSpc>
                  <a:spcPct val="100000"/>
                </a:lnSpc>
                <a:spcBef>
                  <a:spcPts val="0"/>
                </a:spcBef>
                <a:spcAft>
                  <a:spcPct val="0"/>
                </a:spcAft>
                <a:buClr>
                  <a:srgbClr val="F0AB00"/>
                </a:buClr>
                <a:buSzPct val="80000"/>
                <a:buFontTx/>
                <a:buNone/>
                <a:tabLst/>
                <a:defRPr/>
              </a:pPr>
              <a:r>
                <a:rPr kumimoji="0" lang="en-US" sz="1140" b="1" i="0" u="none" strike="noStrike" kern="0" cap="none" spc="0" normalizeH="0" baseline="0" noProof="0" dirty="0">
                  <a:ln>
                    <a:noFill/>
                  </a:ln>
                  <a:solidFill>
                    <a:srgbClr val="FFFFFF"/>
                  </a:solidFill>
                  <a:effectLst/>
                  <a:uLnTx/>
                  <a:uFillTx/>
                  <a:latin typeface="BentonSans"/>
                  <a:ea typeface="Arial Unicode MS" pitchFamily="34" charset="-128"/>
                  <a:cs typeface="Arial Unicode MS" pitchFamily="34" charset="-128"/>
                </a:rPr>
                <a:t>Network &amp; Spend</a:t>
              </a:r>
            </a:p>
            <a:p>
              <a:pPr marL="0" marR="0" lvl="0" indent="0" algn="ctr" defTabSz="1087906" rtl="0" eaLnBrk="1" fontAlgn="base" latinLnBrk="0" hangingPunct="1">
                <a:lnSpc>
                  <a:spcPct val="100000"/>
                </a:lnSpc>
                <a:spcBef>
                  <a:spcPts val="0"/>
                </a:spcBef>
                <a:spcAft>
                  <a:spcPct val="0"/>
                </a:spcAft>
                <a:buClr>
                  <a:srgbClr val="F0AB00"/>
                </a:buClr>
                <a:buSzPct val="80000"/>
                <a:buFontTx/>
                <a:buNone/>
                <a:tabLst/>
                <a:defRPr/>
              </a:pPr>
              <a:r>
                <a:rPr kumimoji="0" lang="en-US" sz="1140" b="1" i="0" u="none" strike="noStrike" kern="0" cap="none" spc="0" normalizeH="0" baseline="0" noProof="0" dirty="0">
                  <a:ln>
                    <a:noFill/>
                  </a:ln>
                  <a:solidFill>
                    <a:srgbClr val="FFFFFF"/>
                  </a:solidFill>
                  <a:effectLst/>
                  <a:uLnTx/>
                  <a:uFillTx/>
                  <a:latin typeface="BentonSans"/>
                  <a:ea typeface="Arial Unicode MS" pitchFamily="34" charset="-128"/>
                  <a:cs typeface="Arial Unicode MS" pitchFamily="34" charset="-128"/>
                </a:rPr>
                <a:t>Management</a:t>
              </a:r>
            </a:p>
          </p:txBody>
        </p:sp>
        <p:pic>
          <p:nvPicPr>
            <p:cNvPr id="41" name="Picture 40">
              <a:extLst>
                <a:ext uri="{FF2B5EF4-FFF2-40B4-BE49-F238E27FC236}">
                  <a16:creationId xmlns:a16="http://schemas.microsoft.com/office/drawing/2014/main" id="{E6F30147-456B-4792-8A4E-6D084B5F7CE0}"/>
                </a:ext>
              </a:extLst>
            </p:cNvPr>
            <p:cNvPicPr>
              <a:picLocks noChangeAspect="1"/>
            </p:cNvPicPr>
            <p:nvPr/>
          </p:nvPicPr>
          <p:blipFill>
            <a:blip r:embed="rId3"/>
            <a:stretch>
              <a:fillRect/>
            </a:stretch>
          </p:blipFill>
          <p:spPr>
            <a:xfrm>
              <a:off x="7971330" y="1220235"/>
              <a:ext cx="632291" cy="632290"/>
            </a:xfrm>
            <a:prstGeom prst="rect">
              <a:avLst/>
            </a:prstGeom>
          </p:spPr>
        </p:pic>
        <p:pic>
          <p:nvPicPr>
            <p:cNvPr id="42" name="Picture 41">
              <a:extLst>
                <a:ext uri="{FF2B5EF4-FFF2-40B4-BE49-F238E27FC236}">
                  <a16:creationId xmlns:a16="http://schemas.microsoft.com/office/drawing/2014/main" id="{93DEEFFF-0F4A-4918-94AA-A94C280FDB30}"/>
                </a:ext>
              </a:extLst>
            </p:cNvPr>
            <p:cNvPicPr>
              <a:picLocks noChangeAspect="1"/>
            </p:cNvPicPr>
            <p:nvPr/>
          </p:nvPicPr>
          <p:blipFill>
            <a:blip r:embed="rId4"/>
            <a:stretch>
              <a:fillRect/>
            </a:stretch>
          </p:blipFill>
          <p:spPr>
            <a:xfrm>
              <a:off x="6962704" y="847845"/>
              <a:ext cx="535292" cy="535292"/>
            </a:xfrm>
            <a:prstGeom prst="rect">
              <a:avLst/>
            </a:prstGeom>
          </p:spPr>
        </p:pic>
        <p:pic>
          <p:nvPicPr>
            <p:cNvPr id="43" name="Picture 42">
              <a:extLst>
                <a:ext uri="{FF2B5EF4-FFF2-40B4-BE49-F238E27FC236}">
                  <a16:creationId xmlns:a16="http://schemas.microsoft.com/office/drawing/2014/main" id="{4592CCBC-89FD-4A8E-8596-B7B4D67D6DB3}"/>
                </a:ext>
              </a:extLst>
            </p:cNvPr>
            <p:cNvPicPr>
              <a:picLocks noChangeAspect="1"/>
            </p:cNvPicPr>
            <p:nvPr/>
          </p:nvPicPr>
          <p:blipFill>
            <a:blip r:embed="rId5"/>
            <a:stretch>
              <a:fillRect/>
            </a:stretch>
          </p:blipFill>
          <p:spPr>
            <a:xfrm>
              <a:off x="5889374" y="809537"/>
              <a:ext cx="549661" cy="549661"/>
            </a:xfrm>
            <a:prstGeom prst="rect">
              <a:avLst/>
            </a:prstGeom>
          </p:spPr>
        </p:pic>
        <p:pic>
          <p:nvPicPr>
            <p:cNvPr id="44" name="Picture 43">
              <a:extLst>
                <a:ext uri="{FF2B5EF4-FFF2-40B4-BE49-F238E27FC236}">
                  <a16:creationId xmlns:a16="http://schemas.microsoft.com/office/drawing/2014/main" id="{6243DF8E-C12B-47F5-A2F1-33CA415A9A76}"/>
                </a:ext>
              </a:extLst>
            </p:cNvPr>
            <p:cNvPicPr>
              <a:picLocks noChangeAspect="1"/>
            </p:cNvPicPr>
            <p:nvPr/>
          </p:nvPicPr>
          <p:blipFill>
            <a:blip r:embed="rId6"/>
            <a:stretch>
              <a:fillRect/>
            </a:stretch>
          </p:blipFill>
          <p:spPr>
            <a:xfrm>
              <a:off x="3721453" y="1358645"/>
              <a:ext cx="682586" cy="682586"/>
            </a:xfrm>
            <a:prstGeom prst="rect">
              <a:avLst/>
            </a:prstGeom>
          </p:spPr>
        </p:pic>
        <p:sp>
          <p:nvSpPr>
            <p:cNvPr id="45" name="Freeform 5">
              <a:extLst>
                <a:ext uri="{FF2B5EF4-FFF2-40B4-BE49-F238E27FC236}">
                  <a16:creationId xmlns:a16="http://schemas.microsoft.com/office/drawing/2014/main" id="{BF0BFA32-0D29-4C5E-B6DD-C82B372212C6}"/>
                </a:ext>
              </a:extLst>
            </p:cNvPr>
            <p:cNvSpPr>
              <a:spLocks/>
            </p:cNvSpPr>
            <p:nvPr/>
          </p:nvSpPr>
          <p:spPr bwMode="auto">
            <a:xfrm>
              <a:off x="7788605" y="2234212"/>
              <a:ext cx="9506" cy="9506"/>
            </a:xfrm>
            <a:custGeom>
              <a:avLst/>
              <a:gdLst>
                <a:gd name="T0" fmla="*/ 23 w 23"/>
                <a:gd name="T1" fmla="*/ 0 h 23"/>
                <a:gd name="T2" fmla="*/ 23 w 23"/>
                <a:gd name="T3" fmla="*/ 0 h 23"/>
                <a:gd name="T4" fmla="*/ 0 w 23"/>
                <a:gd name="T5" fmla="*/ 23 h 23"/>
              </a:gdLst>
              <a:ahLst/>
              <a:cxnLst>
                <a:cxn ang="0">
                  <a:pos x="T0" y="T1"/>
                </a:cxn>
                <a:cxn ang="0">
                  <a:pos x="T2" y="T3"/>
                </a:cxn>
                <a:cxn ang="0">
                  <a:pos x="T4" y="T5"/>
                </a:cxn>
              </a:cxnLst>
              <a:rect l="0" t="0" r="r" b="b"/>
              <a:pathLst>
                <a:path w="23" h="23">
                  <a:moveTo>
                    <a:pt x="23" y="0"/>
                  </a:moveTo>
                  <a:lnTo>
                    <a:pt x="23" y="0"/>
                  </a:lnTo>
                  <a:lnTo>
                    <a:pt x="0" y="2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de-DE" sz="2800" b="0" i="0" u="none" strike="noStrike" kern="0" cap="none" spc="0" normalizeH="0" baseline="0" noProof="0">
                <a:ln>
                  <a:noFill/>
                </a:ln>
                <a:solidFill>
                  <a:srgbClr val="000000"/>
                </a:solidFill>
                <a:effectLst/>
                <a:uLnTx/>
                <a:uFillTx/>
                <a:latin typeface="BentonSans"/>
                <a:ea typeface="+mn-ea"/>
                <a:cs typeface="+mn-cs"/>
              </a:endParaRPr>
            </a:p>
          </p:txBody>
        </p:sp>
        <p:sp>
          <p:nvSpPr>
            <p:cNvPr id="46" name="Freeform 6">
              <a:extLst>
                <a:ext uri="{FF2B5EF4-FFF2-40B4-BE49-F238E27FC236}">
                  <a16:creationId xmlns:a16="http://schemas.microsoft.com/office/drawing/2014/main" id="{2CEFD025-FDE2-4817-8E85-59E40F680B0E}"/>
                </a:ext>
              </a:extLst>
            </p:cNvPr>
            <p:cNvSpPr>
              <a:spLocks noEditPoints="1"/>
            </p:cNvSpPr>
            <p:nvPr/>
          </p:nvSpPr>
          <p:spPr bwMode="auto">
            <a:xfrm>
              <a:off x="7704640" y="2264310"/>
              <a:ext cx="61785" cy="63369"/>
            </a:xfrm>
            <a:custGeom>
              <a:avLst/>
              <a:gdLst>
                <a:gd name="T0" fmla="*/ 143 w 143"/>
                <a:gd name="T1" fmla="*/ 0 h 144"/>
                <a:gd name="T2" fmla="*/ 143 w 143"/>
                <a:gd name="T3" fmla="*/ 0 h 144"/>
                <a:gd name="T4" fmla="*/ 96 w 143"/>
                <a:gd name="T5" fmla="*/ 48 h 144"/>
                <a:gd name="T6" fmla="*/ 48 w 143"/>
                <a:gd name="T7" fmla="*/ 96 h 144"/>
                <a:gd name="T8" fmla="*/ 48 w 143"/>
                <a:gd name="T9" fmla="*/ 96 h 144"/>
                <a:gd name="T10" fmla="*/ 0 w 143"/>
                <a:gd name="T11" fmla="*/ 144 h 144"/>
              </a:gdLst>
              <a:ahLst/>
              <a:cxnLst>
                <a:cxn ang="0">
                  <a:pos x="T0" y="T1"/>
                </a:cxn>
                <a:cxn ang="0">
                  <a:pos x="T2" y="T3"/>
                </a:cxn>
                <a:cxn ang="0">
                  <a:pos x="T4" y="T5"/>
                </a:cxn>
                <a:cxn ang="0">
                  <a:pos x="T6" y="T7"/>
                </a:cxn>
                <a:cxn ang="0">
                  <a:pos x="T8" y="T9"/>
                </a:cxn>
                <a:cxn ang="0">
                  <a:pos x="T10" y="T11"/>
                </a:cxn>
              </a:cxnLst>
              <a:rect l="0" t="0" r="r" b="b"/>
              <a:pathLst>
                <a:path w="143" h="144">
                  <a:moveTo>
                    <a:pt x="143" y="0"/>
                  </a:moveTo>
                  <a:lnTo>
                    <a:pt x="143" y="0"/>
                  </a:lnTo>
                  <a:lnTo>
                    <a:pt x="96" y="48"/>
                  </a:lnTo>
                  <a:moveTo>
                    <a:pt x="48" y="96"/>
                  </a:moveTo>
                  <a:lnTo>
                    <a:pt x="48" y="96"/>
                  </a:lnTo>
                  <a:lnTo>
                    <a:pt x="0" y="14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de-DE" sz="2800" b="0" i="0" u="none" strike="noStrike" kern="0" cap="none" spc="0" normalizeH="0" baseline="0" noProof="0">
                <a:ln>
                  <a:noFill/>
                </a:ln>
                <a:solidFill>
                  <a:srgbClr val="000000"/>
                </a:solidFill>
                <a:effectLst/>
                <a:uLnTx/>
                <a:uFillTx/>
                <a:latin typeface="BentonSans"/>
                <a:ea typeface="+mn-ea"/>
                <a:cs typeface="+mn-cs"/>
              </a:endParaRPr>
            </a:p>
          </p:txBody>
        </p:sp>
        <p:sp>
          <p:nvSpPr>
            <p:cNvPr id="47" name="Freeform 7">
              <a:extLst>
                <a:ext uri="{FF2B5EF4-FFF2-40B4-BE49-F238E27FC236}">
                  <a16:creationId xmlns:a16="http://schemas.microsoft.com/office/drawing/2014/main" id="{19AA9D5E-EB8B-49EB-B190-D962C06CDAD1}"/>
                </a:ext>
              </a:extLst>
            </p:cNvPr>
            <p:cNvSpPr>
              <a:spLocks/>
            </p:cNvSpPr>
            <p:nvPr/>
          </p:nvSpPr>
          <p:spPr bwMode="auto">
            <a:xfrm>
              <a:off x="7663450" y="2348275"/>
              <a:ext cx="20596" cy="11089"/>
            </a:xfrm>
            <a:custGeom>
              <a:avLst/>
              <a:gdLst>
                <a:gd name="T0" fmla="*/ 47 w 47"/>
                <a:gd name="T1" fmla="*/ 0 h 23"/>
                <a:gd name="T2" fmla="*/ 47 w 47"/>
                <a:gd name="T3" fmla="*/ 0 h 23"/>
                <a:gd name="T4" fmla="*/ 24 w 47"/>
                <a:gd name="T5" fmla="*/ 23 h 23"/>
                <a:gd name="T6" fmla="*/ 0 w 47"/>
                <a:gd name="T7" fmla="*/ 1 h 23"/>
              </a:gdLst>
              <a:ahLst/>
              <a:cxnLst>
                <a:cxn ang="0">
                  <a:pos x="T0" y="T1"/>
                </a:cxn>
                <a:cxn ang="0">
                  <a:pos x="T2" y="T3"/>
                </a:cxn>
                <a:cxn ang="0">
                  <a:pos x="T4" y="T5"/>
                </a:cxn>
                <a:cxn ang="0">
                  <a:pos x="T6" y="T7"/>
                </a:cxn>
              </a:cxnLst>
              <a:rect l="0" t="0" r="r" b="b"/>
              <a:pathLst>
                <a:path w="47" h="23">
                  <a:moveTo>
                    <a:pt x="47" y="0"/>
                  </a:moveTo>
                  <a:lnTo>
                    <a:pt x="47" y="0"/>
                  </a:lnTo>
                  <a:lnTo>
                    <a:pt x="24" y="23"/>
                  </a:lnTo>
                  <a:cubicBezTo>
                    <a:pt x="16" y="16"/>
                    <a:pt x="8" y="8"/>
                    <a:pt x="0" y="1"/>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de-DE" sz="2800" b="0" i="0" u="none" strike="noStrike" kern="0" cap="none" spc="0" normalizeH="0" baseline="0" noProof="0">
                <a:ln>
                  <a:noFill/>
                </a:ln>
                <a:solidFill>
                  <a:srgbClr val="000000"/>
                </a:solidFill>
                <a:effectLst/>
                <a:uLnTx/>
                <a:uFillTx/>
                <a:latin typeface="BentonSans"/>
                <a:ea typeface="+mn-ea"/>
                <a:cs typeface="+mn-cs"/>
              </a:endParaRPr>
            </a:p>
          </p:txBody>
        </p:sp>
        <p:sp>
          <p:nvSpPr>
            <p:cNvPr id="48" name="Freeform 8">
              <a:extLst>
                <a:ext uri="{FF2B5EF4-FFF2-40B4-BE49-F238E27FC236}">
                  <a16:creationId xmlns:a16="http://schemas.microsoft.com/office/drawing/2014/main" id="{7B72D2D8-1F20-46A3-A9F9-9BEF9CDB6169}"/>
                </a:ext>
              </a:extLst>
            </p:cNvPr>
            <p:cNvSpPr>
              <a:spLocks noEditPoints="1"/>
            </p:cNvSpPr>
            <p:nvPr/>
          </p:nvSpPr>
          <p:spPr bwMode="auto">
            <a:xfrm>
              <a:off x="4670859" y="1770036"/>
              <a:ext cx="2970412" cy="595666"/>
            </a:xfrm>
            <a:custGeom>
              <a:avLst/>
              <a:gdLst>
                <a:gd name="T0" fmla="*/ 6690 w 6790"/>
                <a:gd name="T1" fmla="*/ 1193 h 1364"/>
                <a:gd name="T2" fmla="*/ 6589 w 6790"/>
                <a:gd name="T3" fmla="*/ 1108 h 1364"/>
                <a:gd name="T4" fmla="*/ 6432 w 6790"/>
                <a:gd name="T5" fmla="*/ 988 h 1364"/>
                <a:gd name="T6" fmla="*/ 6270 w 6790"/>
                <a:gd name="T7" fmla="*/ 874 h 1364"/>
                <a:gd name="T8" fmla="*/ 6160 w 6790"/>
                <a:gd name="T9" fmla="*/ 801 h 1364"/>
                <a:gd name="T10" fmla="*/ 5991 w 6790"/>
                <a:gd name="T11" fmla="*/ 698 h 1364"/>
                <a:gd name="T12" fmla="*/ 5818 w 6790"/>
                <a:gd name="T13" fmla="*/ 601 h 1364"/>
                <a:gd name="T14" fmla="*/ 5701 w 6790"/>
                <a:gd name="T15" fmla="*/ 541 h 1364"/>
                <a:gd name="T16" fmla="*/ 5522 w 6790"/>
                <a:gd name="T17" fmla="*/ 456 h 1364"/>
                <a:gd name="T18" fmla="*/ 5341 w 6790"/>
                <a:gd name="T19" fmla="*/ 378 h 1364"/>
                <a:gd name="T20" fmla="*/ 5218 w 6790"/>
                <a:gd name="T21" fmla="*/ 330 h 1364"/>
                <a:gd name="T22" fmla="*/ 5094 w 6790"/>
                <a:gd name="T23" fmla="*/ 285 h 1364"/>
                <a:gd name="T24" fmla="*/ 4969 w 6790"/>
                <a:gd name="T25" fmla="*/ 243 h 1364"/>
                <a:gd name="T26" fmla="*/ 4843 w 6790"/>
                <a:gd name="T27" fmla="*/ 204 h 1364"/>
                <a:gd name="T28" fmla="*/ 4716 w 6790"/>
                <a:gd name="T29" fmla="*/ 169 h 1364"/>
                <a:gd name="T30" fmla="*/ 4588 w 6790"/>
                <a:gd name="T31" fmla="*/ 137 h 1364"/>
                <a:gd name="T32" fmla="*/ 4459 w 6790"/>
                <a:gd name="T33" fmla="*/ 108 h 1364"/>
                <a:gd name="T34" fmla="*/ 4329 w 6790"/>
                <a:gd name="T35" fmla="*/ 83 h 1364"/>
                <a:gd name="T36" fmla="*/ 4199 w 6790"/>
                <a:gd name="T37" fmla="*/ 61 h 1364"/>
                <a:gd name="T38" fmla="*/ 4069 w 6790"/>
                <a:gd name="T39" fmla="*/ 42 h 1364"/>
                <a:gd name="T40" fmla="*/ 3938 w 6790"/>
                <a:gd name="T41" fmla="*/ 27 h 1364"/>
                <a:gd name="T42" fmla="*/ 3806 w 6790"/>
                <a:gd name="T43" fmla="*/ 15 h 1364"/>
                <a:gd name="T44" fmla="*/ 3675 w 6790"/>
                <a:gd name="T45" fmla="*/ 6 h 1364"/>
                <a:gd name="T46" fmla="*/ 3543 w 6790"/>
                <a:gd name="T47" fmla="*/ 1 h 1364"/>
                <a:gd name="T48" fmla="*/ 3345 w 6790"/>
                <a:gd name="T49" fmla="*/ 0 h 1364"/>
                <a:gd name="T50" fmla="*/ 3147 w 6790"/>
                <a:gd name="T51" fmla="*/ 7 h 1364"/>
                <a:gd name="T52" fmla="*/ 3016 w 6790"/>
                <a:gd name="T53" fmla="*/ 16 h 1364"/>
                <a:gd name="T54" fmla="*/ 2819 w 6790"/>
                <a:gd name="T55" fmla="*/ 37 h 1364"/>
                <a:gd name="T56" fmla="*/ 2688 w 6790"/>
                <a:gd name="T57" fmla="*/ 55 h 1364"/>
                <a:gd name="T58" fmla="*/ 2558 w 6790"/>
                <a:gd name="T59" fmla="*/ 76 h 1364"/>
                <a:gd name="T60" fmla="*/ 2429 w 6790"/>
                <a:gd name="T61" fmla="*/ 101 h 1364"/>
                <a:gd name="T62" fmla="*/ 2300 w 6790"/>
                <a:gd name="T63" fmla="*/ 130 h 1364"/>
                <a:gd name="T64" fmla="*/ 2172 w 6790"/>
                <a:gd name="T65" fmla="*/ 161 h 1364"/>
                <a:gd name="T66" fmla="*/ 1982 w 6790"/>
                <a:gd name="T67" fmla="*/ 216 h 1364"/>
                <a:gd name="T68" fmla="*/ 1856 w 6790"/>
                <a:gd name="T69" fmla="*/ 257 h 1364"/>
                <a:gd name="T70" fmla="*/ 1670 w 6790"/>
                <a:gd name="T71" fmla="*/ 324 h 1364"/>
                <a:gd name="T72" fmla="*/ 1487 w 6790"/>
                <a:gd name="T73" fmla="*/ 398 h 1364"/>
                <a:gd name="T74" fmla="*/ 1366 w 6790"/>
                <a:gd name="T75" fmla="*/ 452 h 1364"/>
                <a:gd name="T76" fmla="*/ 1247 w 6790"/>
                <a:gd name="T77" fmla="*/ 508 h 1364"/>
                <a:gd name="T78" fmla="*/ 1130 w 6790"/>
                <a:gd name="T79" fmla="*/ 568 h 1364"/>
                <a:gd name="T80" fmla="*/ 1014 w 6790"/>
                <a:gd name="T81" fmla="*/ 631 h 1364"/>
                <a:gd name="T82" fmla="*/ 843 w 6790"/>
                <a:gd name="T83" fmla="*/ 731 h 1364"/>
                <a:gd name="T84" fmla="*/ 731 w 6790"/>
                <a:gd name="T85" fmla="*/ 801 h 1364"/>
                <a:gd name="T86" fmla="*/ 621 w 6790"/>
                <a:gd name="T87" fmla="*/ 874 h 1364"/>
                <a:gd name="T88" fmla="*/ 459 w 6790"/>
                <a:gd name="T89" fmla="*/ 988 h 1364"/>
                <a:gd name="T90" fmla="*/ 354 w 6790"/>
                <a:gd name="T91" fmla="*/ 1067 h 1364"/>
                <a:gd name="T92" fmla="*/ 239 w 6790"/>
                <a:gd name="T93" fmla="*/ 1158 h 1364"/>
                <a:gd name="T94" fmla="*/ 108 w 6790"/>
                <a:gd name="T95" fmla="*/ 1268 h 1364"/>
                <a:gd name="T96" fmla="*/ 0 w 6790"/>
                <a:gd name="T97" fmla="*/ 1364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90" h="1364">
                  <a:moveTo>
                    <a:pt x="6790" y="1279"/>
                  </a:moveTo>
                  <a:lnTo>
                    <a:pt x="6790" y="1279"/>
                  </a:lnTo>
                  <a:lnTo>
                    <a:pt x="6740" y="1236"/>
                  </a:lnTo>
                  <a:moveTo>
                    <a:pt x="6690" y="1193"/>
                  </a:moveTo>
                  <a:lnTo>
                    <a:pt x="6690" y="1193"/>
                  </a:lnTo>
                  <a:lnTo>
                    <a:pt x="6640" y="1150"/>
                  </a:lnTo>
                  <a:moveTo>
                    <a:pt x="6589" y="1108"/>
                  </a:moveTo>
                  <a:lnTo>
                    <a:pt x="6589" y="1108"/>
                  </a:lnTo>
                  <a:lnTo>
                    <a:pt x="6537" y="1068"/>
                  </a:lnTo>
                  <a:moveTo>
                    <a:pt x="6485" y="1027"/>
                  </a:moveTo>
                  <a:lnTo>
                    <a:pt x="6485" y="1027"/>
                  </a:lnTo>
                  <a:lnTo>
                    <a:pt x="6432" y="988"/>
                  </a:lnTo>
                  <a:moveTo>
                    <a:pt x="6379" y="949"/>
                  </a:moveTo>
                  <a:lnTo>
                    <a:pt x="6379" y="949"/>
                  </a:lnTo>
                  <a:lnTo>
                    <a:pt x="6324" y="911"/>
                  </a:lnTo>
                  <a:moveTo>
                    <a:pt x="6270" y="874"/>
                  </a:moveTo>
                  <a:lnTo>
                    <a:pt x="6270" y="874"/>
                  </a:lnTo>
                  <a:lnTo>
                    <a:pt x="6215" y="837"/>
                  </a:lnTo>
                  <a:moveTo>
                    <a:pt x="6160" y="801"/>
                  </a:moveTo>
                  <a:lnTo>
                    <a:pt x="6160" y="801"/>
                  </a:lnTo>
                  <a:lnTo>
                    <a:pt x="6104" y="766"/>
                  </a:lnTo>
                  <a:moveTo>
                    <a:pt x="6048" y="732"/>
                  </a:moveTo>
                  <a:lnTo>
                    <a:pt x="6048" y="732"/>
                  </a:lnTo>
                  <a:lnTo>
                    <a:pt x="5991" y="698"/>
                  </a:lnTo>
                  <a:moveTo>
                    <a:pt x="5934" y="665"/>
                  </a:moveTo>
                  <a:lnTo>
                    <a:pt x="5934" y="665"/>
                  </a:lnTo>
                  <a:lnTo>
                    <a:pt x="5876" y="633"/>
                  </a:lnTo>
                  <a:moveTo>
                    <a:pt x="5818" y="601"/>
                  </a:moveTo>
                  <a:lnTo>
                    <a:pt x="5818" y="601"/>
                  </a:lnTo>
                  <a:lnTo>
                    <a:pt x="5760" y="571"/>
                  </a:lnTo>
                  <a:moveTo>
                    <a:pt x="5701" y="541"/>
                  </a:moveTo>
                  <a:lnTo>
                    <a:pt x="5701" y="541"/>
                  </a:lnTo>
                  <a:lnTo>
                    <a:pt x="5642" y="512"/>
                  </a:lnTo>
                  <a:moveTo>
                    <a:pt x="5583" y="483"/>
                  </a:moveTo>
                  <a:lnTo>
                    <a:pt x="5583" y="483"/>
                  </a:lnTo>
                  <a:lnTo>
                    <a:pt x="5522" y="456"/>
                  </a:lnTo>
                  <a:moveTo>
                    <a:pt x="5462" y="429"/>
                  </a:moveTo>
                  <a:lnTo>
                    <a:pt x="5462" y="429"/>
                  </a:lnTo>
                  <a:lnTo>
                    <a:pt x="5402" y="403"/>
                  </a:lnTo>
                  <a:moveTo>
                    <a:pt x="5341" y="378"/>
                  </a:moveTo>
                  <a:lnTo>
                    <a:pt x="5341" y="378"/>
                  </a:lnTo>
                  <a:lnTo>
                    <a:pt x="5340" y="377"/>
                  </a:lnTo>
                  <a:lnTo>
                    <a:pt x="5279" y="354"/>
                  </a:lnTo>
                  <a:moveTo>
                    <a:pt x="5218" y="330"/>
                  </a:moveTo>
                  <a:lnTo>
                    <a:pt x="5218" y="330"/>
                  </a:lnTo>
                  <a:lnTo>
                    <a:pt x="5215" y="328"/>
                  </a:lnTo>
                  <a:lnTo>
                    <a:pt x="5156" y="307"/>
                  </a:lnTo>
                  <a:moveTo>
                    <a:pt x="5094" y="285"/>
                  </a:moveTo>
                  <a:lnTo>
                    <a:pt x="5094" y="285"/>
                  </a:lnTo>
                  <a:lnTo>
                    <a:pt x="5087" y="282"/>
                  </a:lnTo>
                  <a:lnTo>
                    <a:pt x="5031" y="264"/>
                  </a:lnTo>
                  <a:moveTo>
                    <a:pt x="4969" y="243"/>
                  </a:moveTo>
                  <a:lnTo>
                    <a:pt x="4969" y="243"/>
                  </a:lnTo>
                  <a:lnTo>
                    <a:pt x="4958" y="239"/>
                  </a:lnTo>
                  <a:lnTo>
                    <a:pt x="4906" y="223"/>
                  </a:lnTo>
                  <a:moveTo>
                    <a:pt x="4843" y="204"/>
                  </a:moveTo>
                  <a:lnTo>
                    <a:pt x="4843" y="204"/>
                  </a:lnTo>
                  <a:lnTo>
                    <a:pt x="4828" y="200"/>
                  </a:lnTo>
                  <a:lnTo>
                    <a:pt x="4779" y="186"/>
                  </a:lnTo>
                  <a:moveTo>
                    <a:pt x="4716" y="169"/>
                  </a:moveTo>
                  <a:lnTo>
                    <a:pt x="4716" y="169"/>
                  </a:lnTo>
                  <a:lnTo>
                    <a:pt x="4696" y="163"/>
                  </a:lnTo>
                  <a:lnTo>
                    <a:pt x="4652" y="153"/>
                  </a:lnTo>
                  <a:moveTo>
                    <a:pt x="4588" y="137"/>
                  </a:moveTo>
                  <a:lnTo>
                    <a:pt x="4588" y="137"/>
                  </a:lnTo>
                  <a:lnTo>
                    <a:pt x="4563" y="131"/>
                  </a:lnTo>
                  <a:lnTo>
                    <a:pt x="4523" y="122"/>
                  </a:lnTo>
                  <a:moveTo>
                    <a:pt x="4459" y="108"/>
                  </a:moveTo>
                  <a:lnTo>
                    <a:pt x="4459" y="108"/>
                  </a:lnTo>
                  <a:lnTo>
                    <a:pt x="4428" y="101"/>
                  </a:lnTo>
                  <a:lnTo>
                    <a:pt x="4394" y="95"/>
                  </a:lnTo>
                  <a:moveTo>
                    <a:pt x="4329" y="83"/>
                  </a:moveTo>
                  <a:lnTo>
                    <a:pt x="4329" y="83"/>
                  </a:lnTo>
                  <a:lnTo>
                    <a:pt x="4293" y="76"/>
                  </a:lnTo>
                  <a:lnTo>
                    <a:pt x="4265" y="71"/>
                  </a:lnTo>
                  <a:moveTo>
                    <a:pt x="4199" y="61"/>
                  </a:moveTo>
                  <a:lnTo>
                    <a:pt x="4199" y="61"/>
                  </a:lnTo>
                  <a:lnTo>
                    <a:pt x="4156" y="54"/>
                  </a:lnTo>
                  <a:lnTo>
                    <a:pt x="4134" y="51"/>
                  </a:lnTo>
                  <a:moveTo>
                    <a:pt x="4069" y="42"/>
                  </a:moveTo>
                  <a:lnTo>
                    <a:pt x="4069" y="42"/>
                  </a:lnTo>
                  <a:lnTo>
                    <a:pt x="4019" y="35"/>
                  </a:lnTo>
                  <a:lnTo>
                    <a:pt x="4003" y="34"/>
                  </a:lnTo>
                  <a:moveTo>
                    <a:pt x="3938" y="27"/>
                  </a:moveTo>
                  <a:lnTo>
                    <a:pt x="3938" y="27"/>
                  </a:lnTo>
                  <a:lnTo>
                    <a:pt x="3880" y="21"/>
                  </a:lnTo>
                  <a:lnTo>
                    <a:pt x="3872" y="20"/>
                  </a:lnTo>
                  <a:moveTo>
                    <a:pt x="3806" y="15"/>
                  </a:moveTo>
                  <a:lnTo>
                    <a:pt x="3806" y="15"/>
                  </a:lnTo>
                  <a:lnTo>
                    <a:pt x="3741" y="10"/>
                  </a:lnTo>
                  <a:lnTo>
                    <a:pt x="3741" y="10"/>
                  </a:lnTo>
                  <a:moveTo>
                    <a:pt x="3675" y="6"/>
                  </a:moveTo>
                  <a:lnTo>
                    <a:pt x="3675" y="6"/>
                  </a:lnTo>
                  <a:lnTo>
                    <a:pt x="3609" y="3"/>
                  </a:lnTo>
                  <a:moveTo>
                    <a:pt x="3543" y="1"/>
                  </a:moveTo>
                  <a:lnTo>
                    <a:pt x="3543" y="1"/>
                  </a:lnTo>
                  <a:lnTo>
                    <a:pt x="3477" y="0"/>
                  </a:lnTo>
                  <a:moveTo>
                    <a:pt x="3411" y="0"/>
                  </a:moveTo>
                  <a:lnTo>
                    <a:pt x="3411" y="0"/>
                  </a:lnTo>
                  <a:lnTo>
                    <a:pt x="3345" y="0"/>
                  </a:lnTo>
                  <a:moveTo>
                    <a:pt x="3279" y="2"/>
                  </a:moveTo>
                  <a:lnTo>
                    <a:pt x="3279" y="2"/>
                  </a:lnTo>
                  <a:lnTo>
                    <a:pt x="3213" y="4"/>
                  </a:lnTo>
                  <a:moveTo>
                    <a:pt x="3147" y="7"/>
                  </a:moveTo>
                  <a:lnTo>
                    <a:pt x="3147" y="7"/>
                  </a:lnTo>
                  <a:lnTo>
                    <a:pt x="3082" y="12"/>
                  </a:lnTo>
                  <a:moveTo>
                    <a:pt x="3016" y="16"/>
                  </a:moveTo>
                  <a:lnTo>
                    <a:pt x="3016" y="16"/>
                  </a:lnTo>
                  <a:lnTo>
                    <a:pt x="2950" y="23"/>
                  </a:lnTo>
                  <a:moveTo>
                    <a:pt x="2885" y="29"/>
                  </a:moveTo>
                  <a:lnTo>
                    <a:pt x="2885" y="29"/>
                  </a:lnTo>
                  <a:lnTo>
                    <a:pt x="2819" y="37"/>
                  </a:lnTo>
                  <a:moveTo>
                    <a:pt x="2754" y="45"/>
                  </a:moveTo>
                  <a:lnTo>
                    <a:pt x="2754" y="45"/>
                  </a:lnTo>
                  <a:lnTo>
                    <a:pt x="2750" y="45"/>
                  </a:lnTo>
                  <a:lnTo>
                    <a:pt x="2688" y="55"/>
                  </a:lnTo>
                  <a:moveTo>
                    <a:pt x="2623" y="65"/>
                  </a:moveTo>
                  <a:lnTo>
                    <a:pt x="2623" y="65"/>
                  </a:lnTo>
                  <a:lnTo>
                    <a:pt x="2608" y="67"/>
                  </a:lnTo>
                  <a:lnTo>
                    <a:pt x="2558" y="76"/>
                  </a:lnTo>
                  <a:moveTo>
                    <a:pt x="2493" y="88"/>
                  </a:moveTo>
                  <a:lnTo>
                    <a:pt x="2493" y="88"/>
                  </a:lnTo>
                  <a:lnTo>
                    <a:pt x="2465" y="93"/>
                  </a:lnTo>
                  <a:lnTo>
                    <a:pt x="2429" y="101"/>
                  </a:lnTo>
                  <a:moveTo>
                    <a:pt x="2364" y="115"/>
                  </a:moveTo>
                  <a:lnTo>
                    <a:pt x="2364" y="115"/>
                  </a:lnTo>
                  <a:lnTo>
                    <a:pt x="2322" y="124"/>
                  </a:lnTo>
                  <a:lnTo>
                    <a:pt x="2300" y="130"/>
                  </a:lnTo>
                  <a:moveTo>
                    <a:pt x="2236" y="145"/>
                  </a:moveTo>
                  <a:lnTo>
                    <a:pt x="2236" y="145"/>
                  </a:lnTo>
                  <a:lnTo>
                    <a:pt x="2179" y="159"/>
                  </a:lnTo>
                  <a:lnTo>
                    <a:pt x="2172" y="161"/>
                  </a:lnTo>
                  <a:moveTo>
                    <a:pt x="2108" y="179"/>
                  </a:moveTo>
                  <a:lnTo>
                    <a:pt x="2108" y="179"/>
                  </a:lnTo>
                  <a:lnTo>
                    <a:pt x="2045" y="197"/>
                  </a:lnTo>
                  <a:moveTo>
                    <a:pt x="1982" y="216"/>
                  </a:moveTo>
                  <a:lnTo>
                    <a:pt x="1982" y="216"/>
                  </a:lnTo>
                  <a:lnTo>
                    <a:pt x="1919" y="236"/>
                  </a:lnTo>
                  <a:moveTo>
                    <a:pt x="1856" y="257"/>
                  </a:moveTo>
                  <a:lnTo>
                    <a:pt x="1856" y="257"/>
                  </a:lnTo>
                  <a:lnTo>
                    <a:pt x="1794" y="278"/>
                  </a:lnTo>
                  <a:moveTo>
                    <a:pt x="1732" y="300"/>
                  </a:moveTo>
                  <a:lnTo>
                    <a:pt x="1732" y="300"/>
                  </a:lnTo>
                  <a:lnTo>
                    <a:pt x="1670" y="324"/>
                  </a:lnTo>
                  <a:moveTo>
                    <a:pt x="1608" y="347"/>
                  </a:moveTo>
                  <a:lnTo>
                    <a:pt x="1608" y="347"/>
                  </a:lnTo>
                  <a:lnTo>
                    <a:pt x="1547" y="372"/>
                  </a:lnTo>
                  <a:moveTo>
                    <a:pt x="1487" y="398"/>
                  </a:moveTo>
                  <a:lnTo>
                    <a:pt x="1487" y="398"/>
                  </a:lnTo>
                  <a:lnTo>
                    <a:pt x="1470" y="404"/>
                  </a:lnTo>
                  <a:lnTo>
                    <a:pt x="1426" y="424"/>
                  </a:lnTo>
                  <a:moveTo>
                    <a:pt x="1366" y="452"/>
                  </a:moveTo>
                  <a:lnTo>
                    <a:pt x="1366" y="452"/>
                  </a:lnTo>
                  <a:lnTo>
                    <a:pt x="1330" y="468"/>
                  </a:lnTo>
                  <a:lnTo>
                    <a:pt x="1306" y="479"/>
                  </a:lnTo>
                  <a:moveTo>
                    <a:pt x="1247" y="508"/>
                  </a:moveTo>
                  <a:lnTo>
                    <a:pt x="1247" y="508"/>
                  </a:lnTo>
                  <a:lnTo>
                    <a:pt x="1190" y="536"/>
                  </a:lnTo>
                  <a:lnTo>
                    <a:pt x="1188" y="538"/>
                  </a:lnTo>
                  <a:moveTo>
                    <a:pt x="1130" y="568"/>
                  </a:moveTo>
                  <a:lnTo>
                    <a:pt x="1130" y="568"/>
                  </a:lnTo>
                  <a:lnTo>
                    <a:pt x="1071" y="599"/>
                  </a:lnTo>
                  <a:moveTo>
                    <a:pt x="1014" y="631"/>
                  </a:moveTo>
                  <a:lnTo>
                    <a:pt x="1014" y="631"/>
                  </a:lnTo>
                  <a:lnTo>
                    <a:pt x="956" y="664"/>
                  </a:lnTo>
                  <a:moveTo>
                    <a:pt x="899" y="697"/>
                  </a:moveTo>
                  <a:lnTo>
                    <a:pt x="899" y="697"/>
                  </a:lnTo>
                  <a:lnTo>
                    <a:pt x="843" y="731"/>
                  </a:lnTo>
                  <a:moveTo>
                    <a:pt x="786" y="765"/>
                  </a:moveTo>
                  <a:lnTo>
                    <a:pt x="786" y="765"/>
                  </a:lnTo>
                  <a:lnTo>
                    <a:pt x="776" y="771"/>
                  </a:lnTo>
                  <a:lnTo>
                    <a:pt x="731" y="801"/>
                  </a:lnTo>
                  <a:moveTo>
                    <a:pt x="676" y="837"/>
                  </a:moveTo>
                  <a:lnTo>
                    <a:pt x="676" y="837"/>
                  </a:lnTo>
                  <a:lnTo>
                    <a:pt x="640" y="860"/>
                  </a:lnTo>
                  <a:lnTo>
                    <a:pt x="621" y="874"/>
                  </a:lnTo>
                  <a:moveTo>
                    <a:pt x="567" y="911"/>
                  </a:moveTo>
                  <a:lnTo>
                    <a:pt x="567" y="911"/>
                  </a:lnTo>
                  <a:lnTo>
                    <a:pt x="513" y="949"/>
                  </a:lnTo>
                  <a:moveTo>
                    <a:pt x="459" y="988"/>
                  </a:moveTo>
                  <a:lnTo>
                    <a:pt x="459" y="988"/>
                  </a:lnTo>
                  <a:lnTo>
                    <a:pt x="406" y="1027"/>
                  </a:lnTo>
                  <a:moveTo>
                    <a:pt x="354" y="1067"/>
                  </a:moveTo>
                  <a:lnTo>
                    <a:pt x="354" y="1067"/>
                  </a:lnTo>
                  <a:lnTo>
                    <a:pt x="302" y="1108"/>
                  </a:lnTo>
                  <a:moveTo>
                    <a:pt x="250" y="1149"/>
                  </a:moveTo>
                  <a:lnTo>
                    <a:pt x="250" y="1149"/>
                  </a:lnTo>
                  <a:lnTo>
                    <a:pt x="239" y="1158"/>
                  </a:lnTo>
                  <a:lnTo>
                    <a:pt x="200" y="1191"/>
                  </a:lnTo>
                  <a:moveTo>
                    <a:pt x="149" y="1233"/>
                  </a:moveTo>
                  <a:lnTo>
                    <a:pt x="149" y="1233"/>
                  </a:lnTo>
                  <a:lnTo>
                    <a:pt x="108" y="1268"/>
                  </a:lnTo>
                  <a:lnTo>
                    <a:pt x="99" y="1276"/>
                  </a:lnTo>
                  <a:moveTo>
                    <a:pt x="49" y="1320"/>
                  </a:moveTo>
                  <a:lnTo>
                    <a:pt x="49" y="1320"/>
                  </a:lnTo>
                  <a:lnTo>
                    <a:pt x="0" y="136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de-DE" sz="2800" b="0" i="0" u="none" strike="noStrike" kern="0" cap="none" spc="0" normalizeH="0" baseline="0" noProof="0">
                <a:ln>
                  <a:noFill/>
                </a:ln>
                <a:solidFill>
                  <a:srgbClr val="000000"/>
                </a:solidFill>
                <a:effectLst/>
                <a:uLnTx/>
                <a:uFillTx/>
                <a:latin typeface="BentonSans"/>
                <a:ea typeface="+mn-ea"/>
                <a:cs typeface="+mn-cs"/>
              </a:endParaRPr>
            </a:p>
          </p:txBody>
        </p:sp>
        <p:sp>
          <p:nvSpPr>
            <p:cNvPr id="49" name="Freeform 9">
              <a:extLst>
                <a:ext uri="{FF2B5EF4-FFF2-40B4-BE49-F238E27FC236}">
                  <a16:creationId xmlns:a16="http://schemas.microsoft.com/office/drawing/2014/main" id="{37FFE74C-74B3-483D-BFBB-7E68A7FEFF2C}"/>
                </a:ext>
              </a:extLst>
            </p:cNvPr>
            <p:cNvSpPr>
              <a:spLocks/>
            </p:cNvSpPr>
            <p:nvPr/>
          </p:nvSpPr>
          <p:spPr bwMode="auto">
            <a:xfrm>
              <a:off x="4631253" y="2383127"/>
              <a:ext cx="19010" cy="11089"/>
            </a:xfrm>
            <a:custGeom>
              <a:avLst/>
              <a:gdLst>
                <a:gd name="T0" fmla="*/ 45 w 45"/>
                <a:gd name="T1" fmla="*/ 3 h 25"/>
                <a:gd name="T2" fmla="*/ 45 w 45"/>
                <a:gd name="T3" fmla="*/ 3 h 25"/>
                <a:gd name="T4" fmla="*/ 21 w 45"/>
                <a:gd name="T5" fmla="*/ 25 h 25"/>
                <a:gd name="T6" fmla="*/ 0 w 45"/>
                <a:gd name="T7" fmla="*/ 0 h 25"/>
              </a:gdLst>
              <a:ahLst/>
              <a:cxnLst>
                <a:cxn ang="0">
                  <a:pos x="T0" y="T1"/>
                </a:cxn>
                <a:cxn ang="0">
                  <a:pos x="T2" y="T3"/>
                </a:cxn>
                <a:cxn ang="0">
                  <a:pos x="T4" y="T5"/>
                </a:cxn>
                <a:cxn ang="0">
                  <a:pos x="T6" y="T7"/>
                </a:cxn>
              </a:cxnLst>
              <a:rect l="0" t="0" r="r" b="b"/>
              <a:pathLst>
                <a:path w="45" h="25">
                  <a:moveTo>
                    <a:pt x="45" y="3"/>
                  </a:moveTo>
                  <a:lnTo>
                    <a:pt x="45" y="3"/>
                  </a:lnTo>
                  <a:cubicBezTo>
                    <a:pt x="37" y="10"/>
                    <a:pt x="29" y="18"/>
                    <a:pt x="21" y="25"/>
                  </a:cubicBezTo>
                  <a:lnTo>
                    <a:pt x="0" y="0"/>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de-DE" sz="2800" b="0" i="0" u="none" strike="noStrike" kern="0" cap="none" spc="0" normalizeH="0" baseline="0" noProof="0">
                <a:ln>
                  <a:noFill/>
                </a:ln>
                <a:solidFill>
                  <a:srgbClr val="000000"/>
                </a:solidFill>
                <a:effectLst/>
                <a:uLnTx/>
                <a:uFillTx/>
                <a:latin typeface="BentonSans"/>
                <a:ea typeface="+mn-ea"/>
                <a:cs typeface="+mn-cs"/>
              </a:endParaRPr>
            </a:p>
          </p:txBody>
        </p:sp>
        <p:sp>
          <p:nvSpPr>
            <p:cNvPr id="50" name="Freeform 10">
              <a:extLst>
                <a:ext uri="{FF2B5EF4-FFF2-40B4-BE49-F238E27FC236}">
                  <a16:creationId xmlns:a16="http://schemas.microsoft.com/office/drawing/2014/main" id="{B9E2A3DC-5B67-4540-8AC3-8F3DACE77A97}"/>
                </a:ext>
              </a:extLst>
            </p:cNvPr>
            <p:cNvSpPr>
              <a:spLocks noEditPoints="1"/>
            </p:cNvSpPr>
            <p:nvPr/>
          </p:nvSpPr>
          <p:spPr bwMode="auto">
            <a:xfrm>
              <a:off x="4561548" y="2297579"/>
              <a:ext cx="52279" cy="64953"/>
            </a:xfrm>
            <a:custGeom>
              <a:avLst/>
              <a:gdLst>
                <a:gd name="T0" fmla="*/ 121 w 121"/>
                <a:gd name="T1" fmla="*/ 147 h 147"/>
                <a:gd name="T2" fmla="*/ 121 w 121"/>
                <a:gd name="T3" fmla="*/ 147 h 147"/>
                <a:gd name="T4" fmla="*/ 80 w 121"/>
                <a:gd name="T5" fmla="*/ 98 h 147"/>
                <a:gd name="T6" fmla="*/ 40 w 121"/>
                <a:gd name="T7" fmla="*/ 49 h 147"/>
                <a:gd name="T8" fmla="*/ 40 w 121"/>
                <a:gd name="T9" fmla="*/ 49 h 147"/>
                <a:gd name="T10" fmla="*/ 0 w 121"/>
                <a:gd name="T11" fmla="*/ 0 h 147"/>
              </a:gdLst>
              <a:ahLst/>
              <a:cxnLst>
                <a:cxn ang="0">
                  <a:pos x="T0" y="T1"/>
                </a:cxn>
                <a:cxn ang="0">
                  <a:pos x="T2" y="T3"/>
                </a:cxn>
                <a:cxn ang="0">
                  <a:pos x="T4" y="T5"/>
                </a:cxn>
                <a:cxn ang="0">
                  <a:pos x="T6" y="T7"/>
                </a:cxn>
                <a:cxn ang="0">
                  <a:pos x="T8" y="T9"/>
                </a:cxn>
                <a:cxn ang="0">
                  <a:pos x="T10" y="T11"/>
                </a:cxn>
              </a:cxnLst>
              <a:rect l="0" t="0" r="r" b="b"/>
              <a:pathLst>
                <a:path w="121" h="147">
                  <a:moveTo>
                    <a:pt x="121" y="147"/>
                  </a:moveTo>
                  <a:lnTo>
                    <a:pt x="121" y="147"/>
                  </a:lnTo>
                  <a:lnTo>
                    <a:pt x="80" y="98"/>
                  </a:lnTo>
                  <a:moveTo>
                    <a:pt x="40" y="49"/>
                  </a:moveTo>
                  <a:lnTo>
                    <a:pt x="40" y="49"/>
                  </a:lnTo>
                  <a:lnTo>
                    <a:pt x="0" y="0"/>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de-DE" sz="2800" b="0" i="0" u="none" strike="noStrike" kern="0" cap="none" spc="0" normalizeH="0" baseline="0" noProof="0">
                <a:ln>
                  <a:noFill/>
                </a:ln>
                <a:solidFill>
                  <a:srgbClr val="000000"/>
                </a:solidFill>
                <a:effectLst/>
                <a:uLnTx/>
                <a:uFillTx/>
                <a:latin typeface="BentonSans"/>
                <a:ea typeface="+mn-ea"/>
                <a:cs typeface="+mn-cs"/>
              </a:endParaRPr>
            </a:p>
          </p:txBody>
        </p:sp>
        <p:sp>
          <p:nvSpPr>
            <p:cNvPr id="51" name="Freeform 11">
              <a:extLst>
                <a:ext uri="{FF2B5EF4-FFF2-40B4-BE49-F238E27FC236}">
                  <a16:creationId xmlns:a16="http://schemas.microsoft.com/office/drawing/2014/main" id="{24B6E66E-0D98-4709-8FE1-5EF3E41B8E7D}"/>
                </a:ext>
              </a:extLst>
            </p:cNvPr>
            <p:cNvSpPr>
              <a:spLocks/>
            </p:cNvSpPr>
            <p:nvPr/>
          </p:nvSpPr>
          <p:spPr bwMode="auto">
            <a:xfrm>
              <a:off x="4533032" y="2264310"/>
              <a:ext cx="9506" cy="11089"/>
            </a:xfrm>
            <a:custGeom>
              <a:avLst/>
              <a:gdLst>
                <a:gd name="T0" fmla="*/ 21 w 21"/>
                <a:gd name="T1" fmla="*/ 25 h 25"/>
                <a:gd name="T2" fmla="*/ 21 w 21"/>
                <a:gd name="T3" fmla="*/ 25 h 25"/>
                <a:gd name="T4" fmla="*/ 0 w 21"/>
                <a:gd name="T5" fmla="*/ 0 h 25"/>
              </a:gdLst>
              <a:ahLst/>
              <a:cxnLst>
                <a:cxn ang="0">
                  <a:pos x="T0" y="T1"/>
                </a:cxn>
                <a:cxn ang="0">
                  <a:pos x="T2" y="T3"/>
                </a:cxn>
                <a:cxn ang="0">
                  <a:pos x="T4" y="T5"/>
                </a:cxn>
              </a:cxnLst>
              <a:rect l="0" t="0" r="r" b="b"/>
              <a:pathLst>
                <a:path w="21" h="25">
                  <a:moveTo>
                    <a:pt x="21" y="25"/>
                  </a:moveTo>
                  <a:lnTo>
                    <a:pt x="21" y="25"/>
                  </a:lnTo>
                  <a:lnTo>
                    <a:pt x="0" y="0"/>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de-DE" sz="2800" b="0" i="0" u="none" strike="noStrike" kern="0" cap="none" spc="0" normalizeH="0" baseline="0" noProof="0">
                <a:ln>
                  <a:noFill/>
                </a:ln>
                <a:solidFill>
                  <a:srgbClr val="000000"/>
                </a:solidFill>
                <a:effectLst/>
                <a:uLnTx/>
                <a:uFillTx/>
                <a:latin typeface="BentonSans"/>
                <a:ea typeface="+mn-ea"/>
                <a:cs typeface="+mn-cs"/>
              </a:endParaRPr>
            </a:p>
          </p:txBody>
        </p:sp>
        <p:sp>
          <p:nvSpPr>
            <p:cNvPr id="52" name="Freeform 12">
              <a:extLst>
                <a:ext uri="{FF2B5EF4-FFF2-40B4-BE49-F238E27FC236}">
                  <a16:creationId xmlns:a16="http://schemas.microsoft.com/office/drawing/2014/main" id="{CA09646B-01F1-4B88-A8CB-39014A3F9FAA}"/>
                </a:ext>
              </a:extLst>
            </p:cNvPr>
            <p:cNvSpPr>
              <a:spLocks noEditPoints="1"/>
            </p:cNvSpPr>
            <p:nvPr/>
          </p:nvSpPr>
          <p:spPr bwMode="auto">
            <a:xfrm>
              <a:off x="7055109" y="1796968"/>
              <a:ext cx="107727" cy="156839"/>
            </a:xfrm>
            <a:custGeom>
              <a:avLst/>
              <a:gdLst>
                <a:gd name="T0" fmla="*/ 0 w 248"/>
                <a:gd name="T1" fmla="*/ 358 h 358"/>
                <a:gd name="T2" fmla="*/ 0 w 248"/>
                <a:gd name="T3" fmla="*/ 358 h 358"/>
                <a:gd name="T4" fmla="*/ 38 w 248"/>
                <a:gd name="T5" fmla="*/ 304 h 358"/>
                <a:gd name="T6" fmla="*/ 75 w 248"/>
                <a:gd name="T7" fmla="*/ 250 h 358"/>
                <a:gd name="T8" fmla="*/ 75 w 248"/>
                <a:gd name="T9" fmla="*/ 250 h 358"/>
                <a:gd name="T10" fmla="*/ 113 w 248"/>
                <a:gd name="T11" fmla="*/ 196 h 358"/>
                <a:gd name="T12" fmla="*/ 150 w 248"/>
                <a:gd name="T13" fmla="*/ 142 h 358"/>
                <a:gd name="T14" fmla="*/ 150 w 248"/>
                <a:gd name="T15" fmla="*/ 142 h 358"/>
                <a:gd name="T16" fmla="*/ 187 w 248"/>
                <a:gd name="T17" fmla="*/ 88 h 358"/>
                <a:gd name="T18" fmla="*/ 225 w 248"/>
                <a:gd name="T19" fmla="*/ 34 h 358"/>
                <a:gd name="T20" fmla="*/ 225 w 248"/>
                <a:gd name="T21" fmla="*/ 34 h 358"/>
                <a:gd name="T22" fmla="*/ 248 w 248"/>
                <a:gd name="T23"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8" h="358">
                  <a:moveTo>
                    <a:pt x="0" y="358"/>
                  </a:moveTo>
                  <a:lnTo>
                    <a:pt x="0" y="358"/>
                  </a:lnTo>
                  <a:lnTo>
                    <a:pt x="38" y="304"/>
                  </a:lnTo>
                  <a:moveTo>
                    <a:pt x="75" y="250"/>
                  </a:moveTo>
                  <a:lnTo>
                    <a:pt x="75" y="250"/>
                  </a:lnTo>
                  <a:lnTo>
                    <a:pt x="113" y="196"/>
                  </a:lnTo>
                  <a:moveTo>
                    <a:pt x="150" y="142"/>
                  </a:moveTo>
                  <a:lnTo>
                    <a:pt x="150" y="142"/>
                  </a:lnTo>
                  <a:lnTo>
                    <a:pt x="187" y="88"/>
                  </a:lnTo>
                  <a:moveTo>
                    <a:pt x="225" y="34"/>
                  </a:moveTo>
                  <a:lnTo>
                    <a:pt x="225" y="34"/>
                  </a:lnTo>
                  <a:lnTo>
                    <a:pt x="248" y="0"/>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de-DE" sz="2800" b="0" i="0" u="none" strike="noStrike" kern="0" cap="none" spc="0" normalizeH="0" baseline="0" noProof="0">
                <a:ln>
                  <a:noFill/>
                </a:ln>
                <a:solidFill>
                  <a:srgbClr val="000000"/>
                </a:solidFill>
                <a:effectLst/>
                <a:uLnTx/>
                <a:uFillTx/>
                <a:latin typeface="BentonSans"/>
                <a:ea typeface="+mn-ea"/>
                <a:cs typeface="+mn-cs"/>
              </a:endParaRPr>
            </a:p>
          </p:txBody>
        </p:sp>
        <p:sp>
          <p:nvSpPr>
            <p:cNvPr id="53" name="Freeform 13">
              <a:extLst>
                <a:ext uri="{FF2B5EF4-FFF2-40B4-BE49-F238E27FC236}">
                  <a16:creationId xmlns:a16="http://schemas.microsoft.com/office/drawing/2014/main" id="{71F03E1F-9F17-408B-90BA-CDE57D61E9F6}"/>
                </a:ext>
              </a:extLst>
            </p:cNvPr>
            <p:cNvSpPr>
              <a:spLocks noEditPoints="1"/>
            </p:cNvSpPr>
            <p:nvPr/>
          </p:nvSpPr>
          <p:spPr bwMode="auto">
            <a:xfrm>
              <a:off x="5130283" y="1828651"/>
              <a:ext cx="83965" cy="169511"/>
            </a:xfrm>
            <a:custGeom>
              <a:avLst/>
              <a:gdLst>
                <a:gd name="T0" fmla="*/ 193 w 193"/>
                <a:gd name="T1" fmla="*/ 389 h 389"/>
                <a:gd name="T2" fmla="*/ 193 w 193"/>
                <a:gd name="T3" fmla="*/ 389 h 389"/>
                <a:gd name="T4" fmla="*/ 164 w 193"/>
                <a:gd name="T5" fmla="*/ 330 h 389"/>
                <a:gd name="T6" fmla="*/ 135 w 193"/>
                <a:gd name="T7" fmla="*/ 272 h 389"/>
                <a:gd name="T8" fmla="*/ 135 w 193"/>
                <a:gd name="T9" fmla="*/ 272 h 389"/>
                <a:gd name="T10" fmla="*/ 106 w 193"/>
                <a:gd name="T11" fmla="*/ 213 h 389"/>
                <a:gd name="T12" fmla="*/ 77 w 193"/>
                <a:gd name="T13" fmla="*/ 154 h 389"/>
                <a:gd name="T14" fmla="*/ 77 w 193"/>
                <a:gd name="T15" fmla="*/ 154 h 389"/>
                <a:gd name="T16" fmla="*/ 47 w 193"/>
                <a:gd name="T17" fmla="*/ 95 h 389"/>
                <a:gd name="T18" fmla="*/ 18 w 193"/>
                <a:gd name="T19" fmla="*/ 37 h 389"/>
                <a:gd name="T20" fmla="*/ 18 w 193"/>
                <a:gd name="T21" fmla="*/ 37 h 389"/>
                <a:gd name="T22" fmla="*/ 0 w 193"/>
                <a:gd name="T23"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389">
                  <a:moveTo>
                    <a:pt x="193" y="389"/>
                  </a:moveTo>
                  <a:lnTo>
                    <a:pt x="193" y="389"/>
                  </a:lnTo>
                  <a:lnTo>
                    <a:pt x="164" y="330"/>
                  </a:lnTo>
                  <a:moveTo>
                    <a:pt x="135" y="272"/>
                  </a:moveTo>
                  <a:lnTo>
                    <a:pt x="135" y="272"/>
                  </a:lnTo>
                  <a:lnTo>
                    <a:pt x="106" y="213"/>
                  </a:lnTo>
                  <a:moveTo>
                    <a:pt x="77" y="154"/>
                  </a:moveTo>
                  <a:lnTo>
                    <a:pt x="77" y="154"/>
                  </a:lnTo>
                  <a:lnTo>
                    <a:pt x="47" y="95"/>
                  </a:lnTo>
                  <a:moveTo>
                    <a:pt x="18" y="37"/>
                  </a:moveTo>
                  <a:lnTo>
                    <a:pt x="18" y="37"/>
                  </a:lnTo>
                  <a:lnTo>
                    <a:pt x="0" y="0"/>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de-DE" sz="2800" b="0" i="0" u="none" strike="noStrike" kern="0" cap="none" spc="0" normalizeH="0" baseline="0" noProof="0">
                <a:ln>
                  <a:noFill/>
                </a:ln>
                <a:solidFill>
                  <a:srgbClr val="000000"/>
                </a:solidFill>
                <a:effectLst/>
                <a:uLnTx/>
                <a:uFillTx/>
                <a:latin typeface="BentonSans"/>
                <a:ea typeface="+mn-ea"/>
                <a:cs typeface="+mn-cs"/>
              </a:endParaRPr>
            </a:p>
          </p:txBody>
        </p:sp>
        <p:sp>
          <p:nvSpPr>
            <p:cNvPr id="54" name="Freeform 14">
              <a:extLst>
                <a:ext uri="{FF2B5EF4-FFF2-40B4-BE49-F238E27FC236}">
                  <a16:creationId xmlns:a16="http://schemas.microsoft.com/office/drawing/2014/main" id="{36A5E999-5675-4F7F-883E-581CD45C3A60}"/>
                </a:ext>
              </a:extLst>
            </p:cNvPr>
            <p:cNvSpPr>
              <a:spLocks noEditPoints="1"/>
            </p:cNvSpPr>
            <p:nvPr/>
          </p:nvSpPr>
          <p:spPr bwMode="auto">
            <a:xfrm>
              <a:off x="6152103" y="1567255"/>
              <a:ext cx="0" cy="185354"/>
            </a:xfrm>
            <a:custGeom>
              <a:avLst/>
              <a:gdLst>
                <a:gd name="T0" fmla="*/ 424 h 424"/>
                <a:gd name="T1" fmla="*/ 424 h 424"/>
                <a:gd name="T2" fmla="*/ 358 h 424"/>
                <a:gd name="T3" fmla="*/ 293 h 424"/>
                <a:gd name="T4" fmla="*/ 293 h 424"/>
                <a:gd name="T5" fmla="*/ 227 h 424"/>
                <a:gd name="T6" fmla="*/ 162 h 424"/>
                <a:gd name="T7" fmla="*/ 162 h 424"/>
                <a:gd name="T8" fmla="*/ 96 h 424"/>
                <a:gd name="T9" fmla="*/ 30 h 424"/>
                <a:gd name="T10" fmla="*/ 30 h 424"/>
                <a:gd name="T11" fmla="*/ 0 h 424"/>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Lst>
              <a:rect l="0" t="0" r="r" b="b"/>
              <a:pathLst>
                <a:path h="424">
                  <a:moveTo>
                    <a:pt x="0" y="424"/>
                  </a:moveTo>
                  <a:lnTo>
                    <a:pt x="0" y="424"/>
                  </a:lnTo>
                  <a:lnTo>
                    <a:pt x="0" y="358"/>
                  </a:lnTo>
                  <a:moveTo>
                    <a:pt x="0" y="293"/>
                  </a:moveTo>
                  <a:lnTo>
                    <a:pt x="0" y="293"/>
                  </a:lnTo>
                  <a:lnTo>
                    <a:pt x="0" y="227"/>
                  </a:lnTo>
                  <a:moveTo>
                    <a:pt x="0" y="162"/>
                  </a:moveTo>
                  <a:lnTo>
                    <a:pt x="0" y="162"/>
                  </a:lnTo>
                  <a:lnTo>
                    <a:pt x="0" y="96"/>
                  </a:lnTo>
                  <a:moveTo>
                    <a:pt x="0" y="30"/>
                  </a:moveTo>
                  <a:lnTo>
                    <a:pt x="0" y="30"/>
                  </a:lnTo>
                  <a:lnTo>
                    <a:pt x="0" y="0"/>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de-DE" sz="2800" b="0" i="0" u="none" strike="noStrike" kern="0" cap="none" spc="0" normalizeH="0" baseline="0" noProof="0">
                <a:ln>
                  <a:noFill/>
                </a:ln>
                <a:solidFill>
                  <a:srgbClr val="000000"/>
                </a:solidFill>
                <a:effectLst/>
                <a:uLnTx/>
                <a:uFillTx/>
                <a:latin typeface="BentonSans"/>
                <a:ea typeface="+mn-ea"/>
                <a:cs typeface="+mn-cs"/>
              </a:endParaRPr>
            </a:p>
          </p:txBody>
        </p:sp>
        <p:pic>
          <p:nvPicPr>
            <p:cNvPr id="55" name="Picture 54">
              <a:extLst>
                <a:ext uri="{FF2B5EF4-FFF2-40B4-BE49-F238E27FC236}">
                  <a16:creationId xmlns:a16="http://schemas.microsoft.com/office/drawing/2014/main" id="{72D2D442-8BEB-4CE5-9255-00C6A22CC1A6}"/>
                </a:ext>
              </a:extLst>
            </p:cNvPr>
            <p:cNvPicPr>
              <a:picLocks noChangeAspect="1"/>
            </p:cNvPicPr>
            <p:nvPr/>
          </p:nvPicPr>
          <p:blipFill>
            <a:blip r:embed="rId7"/>
            <a:stretch>
              <a:fillRect/>
            </a:stretch>
          </p:blipFill>
          <p:spPr>
            <a:xfrm>
              <a:off x="4717968" y="847845"/>
              <a:ext cx="586015" cy="586014"/>
            </a:xfrm>
            <a:prstGeom prst="rect">
              <a:avLst/>
            </a:prstGeom>
          </p:spPr>
        </p:pic>
        <p:sp>
          <p:nvSpPr>
            <p:cNvPr id="56" name="Freeform 16">
              <a:extLst>
                <a:ext uri="{FF2B5EF4-FFF2-40B4-BE49-F238E27FC236}">
                  <a16:creationId xmlns:a16="http://schemas.microsoft.com/office/drawing/2014/main" id="{49A2CE34-C245-43EE-90AE-F105E94C6419}"/>
                </a:ext>
              </a:extLst>
            </p:cNvPr>
            <p:cNvSpPr>
              <a:spLocks/>
            </p:cNvSpPr>
            <p:nvPr/>
          </p:nvSpPr>
          <p:spPr bwMode="auto">
            <a:xfrm flipH="1">
              <a:off x="6098658" y="1780721"/>
              <a:ext cx="45967" cy="237757"/>
            </a:xfrm>
            <a:custGeom>
              <a:avLst/>
              <a:gdLst>
                <a:gd name="T0" fmla="*/ 775 h 775"/>
                <a:gd name="T1" fmla="*/ 775 h 775"/>
                <a:gd name="T2" fmla="*/ 0 h 775"/>
              </a:gdLst>
              <a:ahLst/>
              <a:cxnLst>
                <a:cxn ang="0">
                  <a:pos x="0" y="T0"/>
                </a:cxn>
                <a:cxn ang="0">
                  <a:pos x="0" y="T1"/>
                </a:cxn>
                <a:cxn ang="0">
                  <a:pos x="0" y="T2"/>
                </a:cxn>
              </a:cxnLst>
              <a:rect l="0" t="0" r="r" b="b"/>
              <a:pathLst>
                <a:path h="775">
                  <a:moveTo>
                    <a:pt x="0" y="775"/>
                  </a:moveTo>
                  <a:lnTo>
                    <a:pt x="0" y="775"/>
                  </a:lnTo>
                  <a:lnTo>
                    <a:pt x="0" y="0"/>
                  </a:lnTo>
                </a:path>
              </a:pathLst>
            </a:custGeom>
            <a:noFill/>
            <a:ln w="41275" cap="flat">
              <a:solidFill>
                <a:srgbClr val="EEAA1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BentonSans"/>
                <a:ea typeface="+mn-ea"/>
                <a:cs typeface="+mn-cs"/>
              </a:endParaRPr>
            </a:p>
          </p:txBody>
        </p:sp>
        <p:sp>
          <p:nvSpPr>
            <p:cNvPr id="57" name="Freeform 17">
              <a:extLst>
                <a:ext uri="{FF2B5EF4-FFF2-40B4-BE49-F238E27FC236}">
                  <a16:creationId xmlns:a16="http://schemas.microsoft.com/office/drawing/2014/main" id="{34995D19-C0EF-45A3-8BAD-DC3102877A8C}"/>
                </a:ext>
              </a:extLst>
            </p:cNvPr>
            <p:cNvSpPr>
              <a:spLocks/>
            </p:cNvSpPr>
            <p:nvPr/>
          </p:nvSpPr>
          <p:spPr bwMode="auto">
            <a:xfrm>
              <a:off x="6092320" y="1731587"/>
              <a:ext cx="104612" cy="103028"/>
            </a:xfrm>
            <a:custGeom>
              <a:avLst/>
              <a:gdLst>
                <a:gd name="T0" fmla="*/ 237 w 237"/>
                <a:gd name="T1" fmla="*/ 119 h 237"/>
                <a:gd name="T2" fmla="*/ 237 w 237"/>
                <a:gd name="T3" fmla="*/ 119 h 237"/>
                <a:gd name="T4" fmla="*/ 119 w 237"/>
                <a:gd name="T5" fmla="*/ 0 h 237"/>
                <a:gd name="T6" fmla="*/ 0 w 237"/>
                <a:gd name="T7" fmla="*/ 119 h 237"/>
                <a:gd name="T8" fmla="*/ 119 w 237"/>
                <a:gd name="T9" fmla="*/ 237 h 237"/>
                <a:gd name="T10" fmla="*/ 237 w 237"/>
                <a:gd name="T11" fmla="*/ 119 h 237"/>
              </a:gdLst>
              <a:ahLst/>
              <a:cxnLst>
                <a:cxn ang="0">
                  <a:pos x="T0" y="T1"/>
                </a:cxn>
                <a:cxn ang="0">
                  <a:pos x="T2" y="T3"/>
                </a:cxn>
                <a:cxn ang="0">
                  <a:pos x="T4" y="T5"/>
                </a:cxn>
                <a:cxn ang="0">
                  <a:pos x="T6" y="T7"/>
                </a:cxn>
                <a:cxn ang="0">
                  <a:pos x="T8" y="T9"/>
                </a:cxn>
                <a:cxn ang="0">
                  <a:pos x="T10" y="T11"/>
                </a:cxn>
              </a:cxnLst>
              <a:rect l="0" t="0" r="r" b="b"/>
              <a:pathLst>
                <a:path w="237" h="237">
                  <a:moveTo>
                    <a:pt x="237" y="119"/>
                  </a:moveTo>
                  <a:lnTo>
                    <a:pt x="237" y="119"/>
                  </a:lnTo>
                  <a:cubicBezTo>
                    <a:pt x="237" y="53"/>
                    <a:pt x="184" y="0"/>
                    <a:pt x="119" y="0"/>
                  </a:cubicBezTo>
                  <a:cubicBezTo>
                    <a:pt x="53" y="0"/>
                    <a:pt x="0" y="53"/>
                    <a:pt x="0" y="119"/>
                  </a:cubicBezTo>
                  <a:cubicBezTo>
                    <a:pt x="0" y="184"/>
                    <a:pt x="53" y="237"/>
                    <a:pt x="119" y="237"/>
                  </a:cubicBezTo>
                  <a:cubicBezTo>
                    <a:pt x="184" y="237"/>
                    <a:pt x="237" y="184"/>
                    <a:pt x="237" y="119"/>
                  </a:cubicBezTo>
                  <a:close/>
                </a:path>
              </a:pathLst>
            </a:custGeom>
            <a:solidFill>
              <a:srgbClr val="EEAA1F"/>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BentonSans"/>
                <a:ea typeface="+mn-ea"/>
                <a:cs typeface="+mn-cs"/>
              </a:endParaRPr>
            </a:p>
          </p:txBody>
        </p:sp>
        <p:sp>
          <p:nvSpPr>
            <p:cNvPr id="58" name="Freeform 25">
              <a:extLst>
                <a:ext uri="{FF2B5EF4-FFF2-40B4-BE49-F238E27FC236}">
                  <a16:creationId xmlns:a16="http://schemas.microsoft.com/office/drawing/2014/main" id="{D8A544E8-76CD-4CDC-93CB-47E190785E06}"/>
                </a:ext>
              </a:extLst>
            </p:cNvPr>
            <p:cNvSpPr>
              <a:spLocks/>
            </p:cNvSpPr>
            <p:nvPr/>
          </p:nvSpPr>
          <p:spPr bwMode="auto">
            <a:xfrm>
              <a:off x="6685631" y="4913260"/>
              <a:ext cx="115649" cy="144164"/>
            </a:xfrm>
            <a:custGeom>
              <a:avLst/>
              <a:gdLst>
                <a:gd name="T0" fmla="*/ 265 w 265"/>
                <a:gd name="T1" fmla="*/ 292 h 331"/>
                <a:gd name="T2" fmla="*/ 265 w 265"/>
                <a:gd name="T3" fmla="*/ 292 h 331"/>
                <a:gd name="T4" fmla="*/ 159 w 265"/>
                <a:gd name="T5" fmla="*/ 331 h 331"/>
                <a:gd name="T6" fmla="*/ 0 w 265"/>
                <a:gd name="T7" fmla="*/ 224 h 331"/>
                <a:gd name="T8" fmla="*/ 52 w 265"/>
                <a:gd name="T9" fmla="*/ 39 h 331"/>
                <a:gd name="T10" fmla="*/ 158 w 265"/>
                <a:gd name="T11" fmla="*/ 0 h 331"/>
                <a:gd name="T12" fmla="*/ 106 w 265"/>
                <a:gd name="T13" fmla="*/ 185 h 331"/>
                <a:gd name="T14" fmla="*/ 265 w 265"/>
                <a:gd name="T15" fmla="*/ 292 h 3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5" h="331">
                  <a:moveTo>
                    <a:pt x="265" y="292"/>
                  </a:moveTo>
                  <a:lnTo>
                    <a:pt x="265" y="292"/>
                  </a:lnTo>
                  <a:lnTo>
                    <a:pt x="159" y="331"/>
                  </a:lnTo>
                  <a:lnTo>
                    <a:pt x="0" y="224"/>
                  </a:lnTo>
                  <a:lnTo>
                    <a:pt x="52" y="39"/>
                  </a:lnTo>
                  <a:lnTo>
                    <a:pt x="158" y="0"/>
                  </a:lnTo>
                  <a:lnTo>
                    <a:pt x="106" y="185"/>
                  </a:lnTo>
                  <a:lnTo>
                    <a:pt x="265" y="292"/>
                  </a:lnTo>
                  <a:close/>
                </a:path>
              </a:pathLst>
            </a:custGeom>
            <a:solidFill>
              <a:srgbClr val="008FD3"/>
            </a:solidFill>
            <a:ln w="0">
              <a:solidFill>
                <a:srgbClr val="0076CB"/>
              </a:solidFill>
              <a:prstDash val="solid"/>
              <a:round/>
              <a:headEnd/>
              <a:tailEnd/>
            </a:ln>
          </p:spPr>
          <p:txBody>
            <a:bodyPr vert="horz" wrap="square" lIns="91392" tIns="45696" rIns="91392" bIns="45696" numCol="1" anchor="t" anchorCtr="0" compatLnSpc="1">
              <a:prstTxWarp prst="textNoShape">
                <a:avLst/>
              </a:prstTxWarp>
            </a:body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de-DE" sz="2800" b="0" i="0" u="none" strike="noStrike" kern="0" cap="none" spc="0" normalizeH="0" baseline="0" noProof="0">
                <a:ln>
                  <a:noFill/>
                </a:ln>
                <a:solidFill>
                  <a:srgbClr val="000000"/>
                </a:solidFill>
                <a:effectLst/>
                <a:uLnTx/>
                <a:uFillTx/>
                <a:latin typeface="BentonSans"/>
                <a:ea typeface="+mn-ea"/>
                <a:cs typeface="+mn-cs"/>
              </a:endParaRPr>
            </a:p>
          </p:txBody>
        </p:sp>
        <p:sp>
          <p:nvSpPr>
            <p:cNvPr id="59" name="Freeform 26">
              <a:extLst>
                <a:ext uri="{FF2B5EF4-FFF2-40B4-BE49-F238E27FC236}">
                  <a16:creationId xmlns:a16="http://schemas.microsoft.com/office/drawing/2014/main" id="{79F2E443-4F29-4918-9364-726BA35C8E35}"/>
                </a:ext>
              </a:extLst>
            </p:cNvPr>
            <p:cNvSpPr>
              <a:spLocks/>
            </p:cNvSpPr>
            <p:nvPr/>
          </p:nvSpPr>
          <p:spPr bwMode="auto">
            <a:xfrm>
              <a:off x="5467867" y="2358322"/>
              <a:ext cx="112480" cy="142580"/>
            </a:xfrm>
            <a:custGeom>
              <a:avLst/>
              <a:gdLst>
                <a:gd name="T0" fmla="*/ 0 w 256"/>
                <a:gd name="T1" fmla="*/ 27 h 329"/>
                <a:gd name="T2" fmla="*/ 0 w 256"/>
                <a:gd name="T3" fmla="*/ 27 h 329"/>
                <a:gd name="T4" fmla="*/ 109 w 256"/>
                <a:gd name="T5" fmla="*/ 0 h 329"/>
                <a:gd name="T6" fmla="*/ 256 w 256"/>
                <a:gd name="T7" fmla="*/ 124 h 329"/>
                <a:gd name="T8" fmla="*/ 184 w 256"/>
                <a:gd name="T9" fmla="*/ 301 h 329"/>
                <a:gd name="T10" fmla="*/ 74 w 256"/>
                <a:gd name="T11" fmla="*/ 329 h 329"/>
                <a:gd name="T12" fmla="*/ 147 w 256"/>
                <a:gd name="T13" fmla="*/ 151 h 329"/>
                <a:gd name="T14" fmla="*/ 0 w 256"/>
                <a:gd name="T15" fmla="*/ 2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329">
                  <a:moveTo>
                    <a:pt x="0" y="27"/>
                  </a:moveTo>
                  <a:lnTo>
                    <a:pt x="0" y="27"/>
                  </a:lnTo>
                  <a:lnTo>
                    <a:pt x="109" y="0"/>
                  </a:lnTo>
                  <a:lnTo>
                    <a:pt x="256" y="124"/>
                  </a:lnTo>
                  <a:lnTo>
                    <a:pt x="184" y="301"/>
                  </a:lnTo>
                  <a:lnTo>
                    <a:pt x="74" y="329"/>
                  </a:lnTo>
                  <a:lnTo>
                    <a:pt x="147" y="151"/>
                  </a:lnTo>
                  <a:lnTo>
                    <a:pt x="0" y="27"/>
                  </a:lnTo>
                  <a:close/>
                </a:path>
              </a:pathLst>
            </a:custGeom>
            <a:solidFill>
              <a:srgbClr val="008FD3"/>
            </a:solidFill>
            <a:ln w="0">
              <a:solidFill>
                <a:srgbClr val="0076CB"/>
              </a:solidFill>
              <a:prstDash val="solid"/>
              <a:round/>
              <a:headEnd/>
              <a:tailEnd/>
            </a:ln>
          </p:spPr>
          <p:txBody>
            <a:bodyPr vert="horz" wrap="square" lIns="91392" tIns="45696" rIns="91392" bIns="45696" numCol="1" anchor="t" anchorCtr="0" compatLnSpc="1">
              <a:prstTxWarp prst="textNoShape">
                <a:avLst/>
              </a:prstTxWarp>
            </a:body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de-DE" sz="2800" b="0" i="0" u="none" strike="noStrike" kern="0" cap="none" spc="0" normalizeH="0" baseline="0" noProof="0">
                <a:ln>
                  <a:noFill/>
                </a:ln>
                <a:solidFill>
                  <a:srgbClr val="008FD3"/>
                </a:solidFill>
                <a:effectLst/>
                <a:uLnTx/>
                <a:uFillTx/>
                <a:latin typeface="BentonSans"/>
                <a:ea typeface="+mn-ea"/>
                <a:cs typeface="+mn-cs"/>
              </a:endParaRPr>
            </a:p>
          </p:txBody>
        </p:sp>
        <p:sp>
          <p:nvSpPr>
            <p:cNvPr id="60" name="Oval 59">
              <a:extLst>
                <a:ext uri="{FF2B5EF4-FFF2-40B4-BE49-F238E27FC236}">
                  <a16:creationId xmlns:a16="http://schemas.microsoft.com/office/drawing/2014/main" id="{AFF8B8CB-DE39-4F1D-84C0-445DB5AF68A8}"/>
                </a:ext>
              </a:extLst>
            </p:cNvPr>
            <p:cNvSpPr/>
            <p:nvPr/>
          </p:nvSpPr>
          <p:spPr bwMode="gray">
            <a:xfrm>
              <a:off x="5653463" y="4335957"/>
              <a:ext cx="986534" cy="988012"/>
            </a:xfrm>
            <a:prstGeom prst="ellipse">
              <a:avLst/>
            </a:prstGeom>
            <a:solidFill>
              <a:srgbClr val="000000">
                <a:alpha val="56863"/>
              </a:srgbClr>
            </a:solidFill>
            <a:ln w="47625" algn="ctr">
              <a:solidFill>
                <a:schemeClr val="accent1"/>
              </a:solidFill>
              <a:miter lim="800000"/>
              <a:headEnd/>
              <a:tailEnd/>
            </a:ln>
          </p:spPr>
          <p:txBody>
            <a:bodyPr lIns="89927" tIns="71943" rIns="89927" bIns="71943" rtlCol="0" anchor="ctr"/>
            <a:lstStyle/>
            <a:p>
              <a:pPr marL="0" marR="0" lvl="0" indent="0" algn="ctr" defTabSz="913669" rtl="0" eaLnBrk="1" fontAlgn="base" latinLnBrk="0" hangingPunct="1">
                <a:lnSpc>
                  <a:spcPct val="100000"/>
                </a:lnSpc>
                <a:spcBef>
                  <a:spcPct val="50000"/>
                </a:spcBef>
                <a:spcAft>
                  <a:spcPct val="0"/>
                </a:spcAft>
                <a:buClr>
                  <a:srgbClr val="F0AB00"/>
                </a:buClr>
                <a:buSzPct val="80000"/>
                <a:buFontTx/>
                <a:buNone/>
                <a:tabLst/>
                <a:defRPr/>
              </a:pPr>
              <a:endParaRPr kumimoji="0" lang="en-US" sz="2800" b="0" i="0" u="none" strike="noStrike" kern="0" cap="none" spc="0" normalizeH="0" baseline="0" noProof="0" dirty="0" err="1">
                <a:ln>
                  <a:noFill/>
                </a:ln>
                <a:solidFill>
                  <a:srgbClr val="000000"/>
                </a:solidFill>
                <a:effectLst/>
                <a:uLnTx/>
                <a:uFillTx/>
                <a:latin typeface="BentonSans"/>
                <a:ea typeface="Arial Unicode MS" pitchFamily="34" charset="-128"/>
                <a:cs typeface="Arial Unicode MS" pitchFamily="34" charset="-128"/>
              </a:endParaRPr>
            </a:p>
          </p:txBody>
        </p:sp>
        <p:sp>
          <p:nvSpPr>
            <p:cNvPr id="61" name="Oval 60">
              <a:extLst>
                <a:ext uri="{FF2B5EF4-FFF2-40B4-BE49-F238E27FC236}">
                  <a16:creationId xmlns:a16="http://schemas.microsoft.com/office/drawing/2014/main" id="{F566BF14-8B15-4BCA-9DBD-97A27164A960}"/>
                </a:ext>
              </a:extLst>
            </p:cNvPr>
            <p:cNvSpPr/>
            <p:nvPr/>
          </p:nvSpPr>
          <p:spPr bwMode="gray">
            <a:xfrm>
              <a:off x="5654116" y="2018728"/>
              <a:ext cx="985226" cy="985225"/>
            </a:xfrm>
            <a:prstGeom prst="ellipse">
              <a:avLst/>
            </a:prstGeom>
            <a:solidFill>
              <a:srgbClr val="000000">
                <a:alpha val="56863"/>
              </a:srgbClr>
            </a:solidFill>
            <a:ln w="47625" algn="ctr">
              <a:solidFill>
                <a:schemeClr val="accent1"/>
              </a:solidFill>
              <a:miter lim="800000"/>
              <a:headEnd/>
              <a:tailEnd/>
            </a:ln>
          </p:spPr>
          <p:txBody>
            <a:bodyPr lIns="89927" tIns="71943" rIns="89927" bIns="71943" rtlCol="0" anchor="ctr"/>
            <a:lstStyle/>
            <a:p>
              <a:pPr marL="0" marR="0" lvl="0" indent="0" algn="ctr" defTabSz="913669" rtl="0" eaLnBrk="1" fontAlgn="base" latinLnBrk="0" hangingPunct="1">
                <a:lnSpc>
                  <a:spcPct val="100000"/>
                </a:lnSpc>
                <a:spcBef>
                  <a:spcPct val="50000"/>
                </a:spcBef>
                <a:spcAft>
                  <a:spcPct val="0"/>
                </a:spcAft>
                <a:buClr>
                  <a:srgbClr val="F0AB00"/>
                </a:buClr>
                <a:buSzPct val="80000"/>
                <a:buFontTx/>
                <a:buNone/>
                <a:tabLst/>
                <a:defRPr/>
              </a:pPr>
              <a:endParaRPr kumimoji="0" lang="en-US" sz="2800" b="0" i="0" u="none" strike="noStrike" kern="0" cap="none" spc="0" normalizeH="0" baseline="0" noProof="0" dirty="0" err="1">
                <a:ln>
                  <a:noFill/>
                </a:ln>
                <a:solidFill>
                  <a:srgbClr val="000000"/>
                </a:solidFill>
                <a:effectLst/>
                <a:uLnTx/>
                <a:uFillTx/>
                <a:latin typeface="BentonSans"/>
                <a:ea typeface="Arial Unicode MS" pitchFamily="34" charset="-128"/>
                <a:cs typeface="Arial Unicode MS" pitchFamily="34" charset="-128"/>
              </a:endParaRPr>
            </a:p>
          </p:txBody>
        </p:sp>
        <p:sp>
          <p:nvSpPr>
            <p:cNvPr id="62" name="TextBox 61">
              <a:extLst>
                <a:ext uri="{FF2B5EF4-FFF2-40B4-BE49-F238E27FC236}">
                  <a16:creationId xmlns:a16="http://schemas.microsoft.com/office/drawing/2014/main" id="{E048CAC9-E6D2-4906-B34B-2523C63B7E74}"/>
                </a:ext>
              </a:extLst>
            </p:cNvPr>
            <p:cNvSpPr txBox="1"/>
            <p:nvPr/>
          </p:nvSpPr>
          <p:spPr>
            <a:xfrm>
              <a:off x="5721134" y="2495575"/>
              <a:ext cx="851192" cy="336259"/>
            </a:xfrm>
            <a:prstGeom prst="rect">
              <a:avLst/>
            </a:prstGeom>
            <a:noFill/>
          </p:spPr>
          <p:txBody>
            <a:bodyPr wrap="square" lIns="0" tIns="0" rIns="0" bIns="0" rtlCol="0">
              <a:spAutoFit/>
            </a:bodyPr>
            <a:lstStyle/>
            <a:p>
              <a:pPr marL="0" marR="0" lvl="0" indent="0" algn="ctr" defTabSz="1087906" rtl="0" eaLnBrk="1" fontAlgn="base" latinLnBrk="0" hangingPunct="1">
                <a:lnSpc>
                  <a:spcPct val="95000"/>
                </a:lnSpc>
                <a:spcBef>
                  <a:spcPct val="50000"/>
                </a:spcBef>
                <a:spcAft>
                  <a:spcPct val="0"/>
                </a:spcAft>
                <a:buClr>
                  <a:srgbClr val="F0AB00"/>
                </a:buClr>
                <a:buSzPct val="80000"/>
                <a:buFontTx/>
                <a:buNone/>
                <a:tabLst/>
                <a:defRPr/>
              </a:pPr>
              <a:r>
                <a:rPr kumimoji="0" lang="en-US" sz="1045" b="1" i="0" u="none" strike="noStrike" kern="0" cap="none" spc="0" normalizeH="0" baseline="0" noProof="0" dirty="0">
                  <a:ln>
                    <a:noFill/>
                  </a:ln>
                  <a:solidFill>
                    <a:srgbClr val="FFFFFF"/>
                  </a:solidFill>
                  <a:effectLst/>
                  <a:uLnTx/>
                  <a:uFillTx/>
                  <a:latin typeface="BentonSans"/>
                  <a:ea typeface="Arial Unicode MS" pitchFamily="34" charset="-128"/>
                  <a:cs typeface="Arial Unicode MS" pitchFamily="34" charset="-128"/>
                </a:rPr>
                <a:t>Intelligent</a:t>
              </a:r>
              <a:r>
                <a:rPr kumimoji="0" lang="en-US" sz="1140" b="1" i="0" u="none" strike="noStrike" kern="0" cap="none" spc="0" normalizeH="0" baseline="0" noProof="0" dirty="0">
                  <a:ln>
                    <a:noFill/>
                  </a:ln>
                  <a:solidFill>
                    <a:srgbClr val="FFFFFF"/>
                  </a:solidFill>
                  <a:effectLst/>
                  <a:uLnTx/>
                  <a:uFillTx/>
                  <a:latin typeface="BentonSans"/>
                  <a:ea typeface="Arial Unicode MS" pitchFamily="34" charset="-128"/>
                  <a:cs typeface="Arial Unicode MS" pitchFamily="34" charset="-128"/>
                </a:rPr>
                <a:t> </a:t>
              </a:r>
              <a:r>
                <a:rPr kumimoji="0" lang="en-US" sz="1045" b="1" i="0" u="none" strike="noStrike" kern="0" cap="none" spc="0" normalizeH="0" baseline="0" noProof="0" dirty="0">
                  <a:ln>
                    <a:noFill/>
                  </a:ln>
                  <a:solidFill>
                    <a:srgbClr val="FFFFFF"/>
                  </a:solidFill>
                  <a:effectLst/>
                  <a:uLnTx/>
                  <a:uFillTx/>
                  <a:latin typeface="BentonSans"/>
                  <a:ea typeface="Arial Unicode MS" pitchFamily="34" charset="-128"/>
                  <a:cs typeface="Arial Unicode MS" pitchFamily="34" charset="-128"/>
                </a:rPr>
                <a:t>Suite</a:t>
              </a:r>
            </a:p>
          </p:txBody>
        </p:sp>
        <p:sp>
          <p:nvSpPr>
            <p:cNvPr id="63" name="TextBox 62">
              <a:extLst>
                <a:ext uri="{FF2B5EF4-FFF2-40B4-BE49-F238E27FC236}">
                  <a16:creationId xmlns:a16="http://schemas.microsoft.com/office/drawing/2014/main" id="{6A73ADE4-7F82-40AA-98FF-9629421A0438}"/>
                </a:ext>
              </a:extLst>
            </p:cNvPr>
            <p:cNvSpPr txBox="1"/>
            <p:nvPr/>
          </p:nvSpPr>
          <p:spPr>
            <a:xfrm>
              <a:off x="5814743" y="4890713"/>
              <a:ext cx="757582" cy="338555"/>
            </a:xfrm>
            <a:prstGeom prst="rect">
              <a:avLst/>
            </a:prstGeom>
            <a:noFill/>
          </p:spPr>
          <p:txBody>
            <a:bodyPr wrap="square" lIns="0" tIns="0" rIns="0" bIns="0" rtlCol="0">
              <a:spAutoFit/>
            </a:bodyPr>
            <a:lstStyle/>
            <a:p>
              <a:pPr marL="0" marR="0" lvl="0" indent="0" algn="ctr" defTabSz="1087906" rtl="0" eaLnBrk="1" fontAlgn="base" latinLnBrk="0" hangingPunct="1">
                <a:lnSpc>
                  <a:spcPct val="100000"/>
                </a:lnSpc>
                <a:spcBef>
                  <a:spcPct val="50000"/>
                </a:spcBef>
                <a:spcAft>
                  <a:spcPct val="0"/>
                </a:spcAft>
                <a:buClr>
                  <a:srgbClr val="F0AB00"/>
                </a:buClr>
                <a:buSzPct val="80000"/>
                <a:buFontTx/>
                <a:buNone/>
                <a:tabLst/>
                <a:defRPr/>
              </a:pPr>
              <a:r>
                <a:rPr kumimoji="0" lang="en-US" sz="1045" b="1" i="0" u="none" strike="noStrike" kern="0" cap="none" spc="0" normalizeH="0" baseline="0" noProof="0" dirty="0">
                  <a:ln>
                    <a:noFill/>
                  </a:ln>
                  <a:solidFill>
                    <a:srgbClr val="FFFFFF"/>
                  </a:solidFill>
                  <a:effectLst/>
                  <a:uLnTx/>
                  <a:uFillTx/>
                  <a:latin typeface="BentonSans"/>
                  <a:ea typeface="Arial Unicode MS" pitchFamily="34" charset="-128"/>
                  <a:cs typeface="Arial Unicode MS" pitchFamily="34" charset="-128"/>
                </a:rPr>
                <a:t>Digital Platform</a:t>
              </a:r>
            </a:p>
          </p:txBody>
        </p:sp>
        <p:pic>
          <p:nvPicPr>
            <p:cNvPr id="64" name="Picture 63">
              <a:extLst>
                <a:ext uri="{FF2B5EF4-FFF2-40B4-BE49-F238E27FC236}">
                  <a16:creationId xmlns:a16="http://schemas.microsoft.com/office/drawing/2014/main" id="{7FEA1FAF-2E3A-4E7D-9DFF-6DAF250CCD6D}"/>
                </a:ext>
              </a:extLst>
            </p:cNvPr>
            <p:cNvPicPr>
              <a:picLocks noChangeAspect="1"/>
            </p:cNvPicPr>
            <p:nvPr/>
          </p:nvPicPr>
          <p:blipFill>
            <a:blip r:embed="rId8"/>
            <a:stretch>
              <a:fillRect/>
            </a:stretch>
          </p:blipFill>
          <p:spPr>
            <a:xfrm>
              <a:off x="5907823" y="2051831"/>
              <a:ext cx="477811" cy="477811"/>
            </a:xfrm>
            <a:prstGeom prst="rect">
              <a:avLst/>
            </a:prstGeom>
          </p:spPr>
        </p:pic>
        <p:pic>
          <p:nvPicPr>
            <p:cNvPr id="65" name="Picture 64">
              <a:extLst>
                <a:ext uri="{FF2B5EF4-FFF2-40B4-BE49-F238E27FC236}">
                  <a16:creationId xmlns:a16="http://schemas.microsoft.com/office/drawing/2014/main" id="{0F318100-A38E-4DB7-AF1F-EE496239C479}"/>
                </a:ext>
              </a:extLst>
            </p:cNvPr>
            <p:cNvPicPr>
              <a:picLocks noChangeAspect="1"/>
            </p:cNvPicPr>
            <p:nvPr/>
          </p:nvPicPr>
          <p:blipFill rotWithShape="1">
            <a:blip r:embed="rId9"/>
            <a:srcRect t="31084" b="31084"/>
            <a:stretch/>
          </p:blipFill>
          <p:spPr>
            <a:xfrm>
              <a:off x="5277739" y="3390936"/>
              <a:ext cx="1659764" cy="627909"/>
            </a:xfrm>
            <a:prstGeom prst="rect">
              <a:avLst/>
            </a:prstGeom>
          </p:spPr>
        </p:pic>
        <p:pic>
          <p:nvPicPr>
            <p:cNvPr id="66" name="Picture 65">
              <a:extLst>
                <a:ext uri="{FF2B5EF4-FFF2-40B4-BE49-F238E27FC236}">
                  <a16:creationId xmlns:a16="http://schemas.microsoft.com/office/drawing/2014/main" id="{37EF03DE-D1FF-4AD8-8059-6CBB554DF791}"/>
                </a:ext>
              </a:extLst>
            </p:cNvPr>
            <p:cNvPicPr>
              <a:picLocks noChangeAspect="1"/>
            </p:cNvPicPr>
            <p:nvPr/>
          </p:nvPicPr>
          <p:blipFill>
            <a:blip r:embed="rId10"/>
            <a:stretch>
              <a:fillRect/>
            </a:stretch>
          </p:blipFill>
          <p:spPr>
            <a:xfrm>
              <a:off x="5908069" y="4426419"/>
              <a:ext cx="477811" cy="477811"/>
            </a:xfrm>
            <a:prstGeom prst="rect">
              <a:avLst/>
            </a:prstGeom>
          </p:spPr>
        </p:pic>
        <p:sp>
          <p:nvSpPr>
            <p:cNvPr id="67" name="TextBox 66">
              <a:extLst>
                <a:ext uri="{FF2B5EF4-FFF2-40B4-BE49-F238E27FC236}">
                  <a16:creationId xmlns:a16="http://schemas.microsoft.com/office/drawing/2014/main" id="{55E59E3E-2593-41A8-8998-5417F3D7D3B9}"/>
                </a:ext>
              </a:extLst>
            </p:cNvPr>
            <p:cNvSpPr txBox="1"/>
            <p:nvPr/>
          </p:nvSpPr>
          <p:spPr>
            <a:xfrm>
              <a:off x="4945266" y="4085736"/>
              <a:ext cx="2475099" cy="166173"/>
            </a:xfrm>
            <a:prstGeom prst="rect">
              <a:avLst/>
            </a:prstGeom>
            <a:noFill/>
          </p:spPr>
          <p:txBody>
            <a:bodyPr wrap="square" lIns="0" tIns="0" rIns="0" bIns="0" rtlCol="0">
              <a:spAutoFit/>
            </a:bodyPr>
            <a:lstStyle/>
            <a:p>
              <a:pPr marL="0" marR="0" lvl="0" indent="0" algn="ctr" defTabSz="1087906" rtl="0" eaLnBrk="1" fontAlgn="base" latinLnBrk="0" hangingPunct="1">
                <a:lnSpc>
                  <a:spcPct val="90000"/>
                </a:lnSpc>
                <a:spcBef>
                  <a:spcPct val="50000"/>
                </a:spcBef>
                <a:spcAft>
                  <a:spcPct val="0"/>
                </a:spcAft>
                <a:buClr>
                  <a:srgbClr val="F0AB00"/>
                </a:buClr>
                <a:buSzPct val="80000"/>
                <a:buFontTx/>
                <a:buNone/>
                <a:tabLst/>
                <a:defRPr/>
              </a:pPr>
              <a:r>
                <a:rPr kumimoji="0" lang="en-US" sz="1140" b="0" i="0" u="none" strike="noStrike" kern="0" cap="none" spc="0" normalizeH="0" baseline="0" noProof="0" dirty="0">
                  <a:ln>
                    <a:noFill/>
                  </a:ln>
                  <a:solidFill>
                    <a:srgbClr val="FFFFFF"/>
                  </a:solidFill>
                  <a:effectLst/>
                  <a:uLnTx/>
                  <a:uFillTx/>
                  <a:latin typeface="BentonSans"/>
                  <a:ea typeface="Arial Unicode MS" pitchFamily="34" charset="-128"/>
                  <a:cs typeface="Arial Unicode MS" pitchFamily="34" charset="-128"/>
                </a:rPr>
                <a:t>AI/ML  |  IoT |  Analytics</a:t>
              </a:r>
            </a:p>
          </p:txBody>
        </p:sp>
        <p:sp>
          <p:nvSpPr>
            <p:cNvPr id="68" name="TextBox 67">
              <a:extLst>
                <a:ext uri="{FF2B5EF4-FFF2-40B4-BE49-F238E27FC236}">
                  <a16:creationId xmlns:a16="http://schemas.microsoft.com/office/drawing/2014/main" id="{3B620098-06C6-458C-B588-B869BD4E28F9}"/>
                </a:ext>
              </a:extLst>
            </p:cNvPr>
            <p:cNvSpPr txBox="1"/>
            <p:nvPr/>
          </p:nvSpPr>
          <p:spPr>
            <a:xfrm>
              <a:off x="5114436" y="3124487"/>
              <a:ext cx="2080330" cy="194385"/>
            </a:xfrm>
            <a:prstGeom prst="rect">
              <a:avLst/>
            </a:prstGeom>
            <a:noFill/>
          </p:spPr>
          <p:txBody>
            <a:bodyPr wrap="square" lIns="0" tIns="0" rIns="0" bIns="0" rtlCol="0">
              <a:spAutoFit/>
            </a:bodyPr>
            <a:lstStyle/>
            <a:p>
              <a:pPr marL="0" marR="0" lvl="0" indent="0" algn="ctr" defTabSz="1087906"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dirty="0">
                  <a:ln>
                    <a:noFill/>
                  </a:ln>
                  <a:solidFill>
                    <a:srgbClr val="FFFFFF"/>
                  </a:solidFill>
                  <a:effectLst/>
                  <a:uLnTx/>
                  <a:uFillTx/>
                  <a:latin typeface="BentonSans"/>
                  <a:ea typeface="Arial Unicode MS" pitchFamily="34" charset="-128"/>
                  <a:cs typeface="Arial Unicode MS" pitchFamily="34" charset="-128"/>
                </a:rPr>
                <a:t>Intelligent Technologies</a:t>
              </a:r>
            </a:p>
          </p:txBody>
        </p:sp>
        <p:grpSp>
          <p:nvGrpSpPr>
            <p:cNvPr id="69" name="Group 68">
              <a:extLst>
                <a:ext uri="{FF2B5EF4-FFF2-40B4-BE49-F238E27FC236}">
                  <a16:creationId xmlns:a16="http://schemas.microsoft.com/office/drawing/2014/main" id="{5A56C645-0BAB-4CD9-98EE-10B344C412B7}"/>
                </a:ext>
              </a:extLst>
            </p:cNvPr>
            <p:cNvGrpSpPr/>
            <p:nvPr/>
          </p:nvGrpSpPr>
          <p:grpSpPr>
            <a:xfrm>
              <a:off x="4638373" y="2401147"/>
              <a:ext cx="3024550" cy="2613142"/>
              <a:chOff x="4550816" y="2718707"/>
              <a:chExt cx="3171973" cy="2740514"/>
            </a:xfrm>
          </p:grpSpPr>
          <p:sp>
            <p:nvSpPr>
              <p:cNvPr id="84" name="Freeform 27">
                <a:extLst>
                  <a:ext uri="{FF2B5EF4-FFF2-40B4-BE49-F238E27FC236}">
                    <a16:creationId xmlns:a16="http://schemas.microsoft.com/office/drawing/2014/main" id="{1BBD915F-FE4C-41E6-8A50-CC0FA1AB608D}"/>
                  </a:ext>
                </a:extLst>
              </p:cNvPr>
              <p:cNvSpPr>
                <a:spLocks noEditPoints="1"/>
              </p:cNvSpPr>
              <p:nvPr/>
            </p:nvSpPr>
            <p:spPr bwMode="auto">
              <a:xfrm>
                <a:off x="4550816" y="2723274"/>
                <a:ext cx="1046865" cy="2735947"/>
              </a:xfrm>
              <a:custGeom>
                <a:avLst/>
                <a:gdLst>
                  <a:gd name="T0" fmla="*/ 2177 w 2258"/>
                  <a:gd name="T1" fmla="*/ 6481 h 6514"/>
                  <a:gd name="T2" fmla="*/ 2016 w 2258"/>
                  <a:gd name="T3" fmla="*/ 6410 h 6514"/>
                  <a:gd name="T4" fmla="*/ 1894 w 2258"/>
                  <a:gd name="T5" fmla="*/ 6349 h 6514"/>
                  <a:gd name="T6" fmla="*/ 1784 w 2258"/>
                  <a:gd name="T7" fmla="*/ 6289 h 6514"/>
                  <a:gd name="T8" fmla="*/ 1634 w 2258"/>
                  <a:gd name="T9" fmla="*/ 6199 h 6514"/>
                  <a:gd name="T10" fmla="*/ 1489 w 2258"/>
                  <a:gd name="T11" fmla="*/ 6101 h 6514"/>
                  <a:gd name="T12" fmla="*/ 1418 w 2258"/>
                  <a:gd name="T13" fmla="*/ 6050 h 6514"/>
                  <a:gd name="T14" fmla="*/ 1340 w 2258"/>
                  <a:gd name="T15" fmla="*/ 5991 h 6514"/>
                  <a:gd name="T16" fmla="*/ 1214 w 2258"/>
                  <a:gd name="T17" fmla="*/ 5885 h 6514"/>
                  <a:gd name="T18" fmla="*/ 1085 w 2258"/>
                  <a:gd name="T19" fmla="*/ 5767 h 6514"/>
                  <a:gd name="T20" fmla="*/ 961 w 2258"/>
                  <a:gd name="T21" fmla="*/ 5643 h 6514"/>
                  <a:gd name="T22" fmla="*/ 903 w 2258"/>
                  <a:gd name="T23" fmla="*/ 5579 h 6514"/>
                  <a:gd name="T24" fmla="*/ 789 w 2258"/>
                  <a:gd name="T25" fmla="*/ 5446 h 6514"/>
                  <a:gd name="T26" fmla="*/ 700 w 2258"/>
                  <a:gd name="T27" fmla="*/ 5333 h 6514"/>
                  <a:gd name="T28" fmla="*/ 631 w 2258"/>
                  <a:gd name="T29" fmla="*/ 5237 h 6514"/>
                  <a:gd name="T30" fmla="*/ 535 w 2258"/>
                  <a:gd name="T31" fmla="*/ 5090 h 6514"/>
                  <a:gd name="T32" fmla="*/ 446 w 2258"/>
                  <a:gd name="T33" fmla="*/ 4940 h 6514"/>
                  <a:gd name="T34" fmla="*/ 404 w 2258"/>
                  <a:gd name="T35" fmla="*/ 4863 h 6514"/>
                  <a:gd name="T36" fmla="*/ 356 w 2258"/>
                  <a:gd name="T37" fmla="*/ 4770 h 6514"/>
                  <a:gd name="T38" fmla="*/ 291 w 2258"/>
                  <a:gd name="T39" fmla="*/ 4627 h 6514"/>
                  <a:gd name="T40" fmla="*/ 225 w 2258"/>
                  <a:gd name="T41" fmla="*/ 4464 h 6514"/>
                  <a:gd name="T42" fmla="*/ 167 w 2258"/>
                  <a:gd name="T43" fmla="*/ 4299 h 6514"/>
                  <a:gd name="T44" fmla="*/ 142 w 2258"/>
                  <a:gd name="T45" fmla="*/ 4216 h 6514"/>
                  <a:gd name="T46" fmla="*/ 97 w 2258"/>
                  <a:gd name="T47" fmla="*/ 4047 h 6514"/>
                  <a:gd name="T48" fmla="*/ 61 w 2258"/>
                  <a:gd name="T49" fmla="*/ 3879 h 6514"/>
                  <a:gd name="T50" fmla="*/ 46 w 2258"/>
                  <a:gd name="T51" fmla="*/ 3789 h 6514"/>
                  <a:gd name="T52" fmla="*/ 22 w 2258"/>
                  <a:gd name="T53" fmla="*/ 3616 h 6514"/>
                  <a:gd name="T54" fmla="*/ 14 w 2258"/>
                  <a:gd name="T55" fmla="*/ 3529 h 6514"/>
                  <a:gd name="T56" fmla="*/ 3 w 2258"/>
                  <a:gd name="T57" fmla="*/ 3355 h 6514"/>
                  <a:gd name="T58" fmla="*/ 0 w 2258"/>
                  <a:gd name="T59" fmla="*/ 3188 h 6514"/>
                  <a:gd name="T60" fmla="*/ 3 w 2258"/>
                  <a:gd name="T61" fmla="*/ 3092 h 6514"/>
                  <a:gd name="T62" fmla="*/ 13 w 2258"/>
                  <a:gd name="T63" fmla="*/ 2918 h 6514"/>
                  <a:gd name="T64" fmla="*/ 22 w 2258"/>
                  <a:gd name="T65" fmla="*/ 2831 h 6514"/>
                  <a:gd name="T66" fmla="*/ 46 w 2258"/>
                  <a:gd name="T67" fmla="*/ 2657 h 6514"/>
                  <a:gd name="T68" fmla="*/ 76 w 2258"/>
                  <a:gd name="T69" fmla="*/ 2493 h 6514"/>
                  <a:gd name="T70" fmla="*/ 97 w 2258"/>
                  <a:gd name="T71" fmla="*/ 2400 h 6514"/>
                  <a:gd name="T72" fmla="*/ 141 w 2258"/>
                  <a:gd name="T73" fmla="*/ 2231 h 6514"/>
                  <a:gd name="T74" fmla="*/ 168 w 2258"/>
                  <a:gd name="T75" fmla="*/ 2148 h 6514"/>
                  <a:gd name="T76" fmla="*/ 225 w 2258"/>
                  <a:gd name="T77" fmla="*/ 1982 h 6514"/>
                  <a:gd name="T78" fmla="*/ 279 w 2258"/>
                  <a:gd name="T79" fmla="*/ 1846 h 6514"/>
                  <a:gd name="T80" fmla="*/ 326 w 2258"/>
                  <a:gd name="T81" fmla="*/ 1741 h 6514"/>
                  <a:gd name="T82" fmla="*/ 404 w 2258"/>
                  <a:gd name="T83" fmla="*/ 1584 h 6514"/>
                  <a:gd name="T84" fmla="*/ 489 w 2258"/>
                  <a:gd name="T85" fmla="*/ 1431 h 6514"/>
                  <a:gd name="T86" fmla="*/ 534 w 2258"/>
                  <a:gd name="T87" fmla="*/ 1356 h 6514"/>
                  <a:gd name="T88" fmla="*/ 597 w 2258"/>
                  <a:gd name="T89" fmla="*/ 1260 h 6514"/>
                  <a:gd name="T90" fmla="*/ 682 w 2258"/>
                  <a:gd name="T91" fmla="*/ 1139 h 6514"/>
                  <a:gd name="T92" fmla="*/ 789 w 2258"/>
                  <a:gd name="T93" fmla="*/ 1001 h 6514"/>
                  <a:gd name="T94" fmla="*/ 902 w 2258"/>
                  <a:gd name="T95" fmla="*/ 868 h 6514"/>
                  <a:gd name="T96" fmla="*/ 962 w 2258"/>
                  <a:gd name="T97" fmla="*/ 804 h 6514"/>
                  <a:gd name="T98" fmla="*/ 1085 w 2258"/>
                  <a:gd name="T99" fmla="*/ 680 h 6514"/>
                  <a:gd name="T100" fmla="*/ 1208 w 2258"/>
                  <a:gd name="T101" fmla="*/ 566 h 6514"/>
                  <a:gd name="T102" fmla="*/ 1281 w 2258"/>
                  <a:gd name="T103" fmla="*/ 505 h 6514"/>
                  <a:gd name="T104" fmla="*/ 1418 w 2258"/>
                  <a:gd name="T105" fmla="*/ 397 h 6514"/>
                  <a:gd name="T106" fmla="*/ 1561 w 2258"/>
                  <a:gd name="T107" fmla="*/ 296 h 6514"/>
                  <a:gd name="T108" fmla="*/ 1634 w 2258"/>
                  <a:gd name="T109" fmla="*/ 248 h 6514"/>
                  <a:gd name="T110" fmla="*/ 1745 w 2258"/>
                  <a:gd name="T111" fmla="*/ 180 h 6514"/>
                  <a:gd name="T112" fmla="*/ 1860 w 2258"/>
                  <a:gd name="T113" fmla="*/ 115 h 6514"/>
                  <a:gd name="T114" fmla="*/ 2016 w 2258"/>
                  <a:gd name="T115" fmla="*/ 37 h 6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58" h="6514">
                    <a:moveTo>
                      <a:pt x="2258" y="6514"/>
                    </a:moveTo>
                    <a:lnTo>
                      <a:pt x="2258" y="6514"/>
                    </a:lnTo>
                    <a:lnTo>
                      <a:pt x="2177" y="6481"/>
                    </a:lnTo>
                    <a:moveTo>
                      <a:pt x="2096" y="6446"/>
                    </a:moveTo>
                    <a:lnTo>
                      <a:pt x="2096" y="6446"/>
                    </a:lnTo>
                    <a:lnTo>
                      <a:pt x="2016" y="6410"/>
                    </a:lnTo>
                    <a:moveTo>
                      <a:pt x="1938" y="6371"/>
                    </a:moveTo>
                    <a:lnTo>
                      <a:pt x="1938" y="6371"/>
                    </a:lnTo>
                    <a:lnTo>
                      <a:pt x="1894" y="6349"/>
                    </a:lnTo>
                    <a:lnTo>
                      <a:pt x="1860" y="6331"/>
                    </a:lnTo>
                    <a:moveTo>
                      <a:pt x="1784" y="6289"/>
                    </a:moveTo>
                    <a:lnTo>
                      <a:pt x="1784" y="6289"/>
                    </a:lnTo>
                    <a:lnTo>
                      <a:pt x="1777" y="6286"/>
                    </a:lnTo>
                    <a:lnTo>
                      <a:pt x="1708" y="6245"/>
                    </a:lnTo>
                    <a:moveTo>
                      <a:pt x="1634" y="6199"/>
                    </a:moveTo>
                    <a:lnTo>
                      <a:pt x="1634" y="6199"/>
                    </a:lnTo>
                    <a:lnTo>
                      <a:pt x="1561" y="6151"/>
                    </a:lnTo>
                    <a:moveTo>
                      <a:pt x="1489" y="6101"/>
                    </a:moveTo>
                    <a:lnTo>
                      <a:pt x="1489" y="6101"/>
                    </a:lnTo>
                    <a:lnTo>
                      <a:pt x="1445" y="6070"/>
                    </a:lnTo>
                    <a:lnTo>
                      <a:pt x="1418" y="6050"/>
                    </a:lnTo>
                    <a:moveTo>
                      <a:pt x="1349" y="5997"/>
                    </a:moveTo>
                    <a:lnTo>
                      <a:pt x="1349" y="5997"/>
                    </a:lnTo>
                    <a:lnTo>
                      <a:pt x="1340" y="5991"/>
                    </a:lnTo>
                    <a:lnTo>
                      <a:pt x="1281" y="5942"/>
                    </a:lnTo>
                    <a:moveTo>
                      <a:pt x="1214" y="5885"/>
                    </a:moveTo>
                    <a:lnTo>
                      <a:pt x="1214" y="5885"/>
                    </a:lnTo>
                    <a:lnTo>
                      <a:pt x="1148" y="5827"/>
                    </a:lnTo>
                    <a:moveTo>
                      <a:pt x="1085" y="5767"/>
                    </a:moveTo>
                    <a:lnTo>
                      <a:pt x="1085" y="5767"/>
                    </a:lnTo>
                    <a:lnTo>
                      <a:pt x="1045" y="5729"/>
                    </a:lnTo>
                    <a:lnTo>
                      <a:pt x="1022" y="5706"/>
                    </a:lnTo>
                    <a:moveTo>
                      <a:pt x="961" y="5643"/>
                    </a:moveTo>
                    <a:lnTo>
                      <a:pt x="961" y="5643"/>
                    </a:lnTo>
                    <a:lnTo>
                      <a:pt x="954" y="5635"/>
                    </a:lnTo>
                    <a:lnTo>
                      <a:pt x="903" y="5579"/>
                    </a:lnTo>
                    <a:moveTo>
                      <a:pt x="845" y="5513"/>
                    </a:moveTo>
                    <a:lnTo>
                      <a:pt x="845" y="5513"/>
                    </a:lnTo>
                    <a:lnTo>
                      <a:pt x="789" y="5446"/>
                    </a:lnTo>
                    <a:moveTo>
                      <a:pt x="735" y="5377"/>
                    </a:moveTo>
                    <a:lnTo>
                      <a:pt x="735" y="5377"/>
                    </a:lnTo>
                    <a:lnTo>
                      <a:pt x="700" y="5333"/>
                    </a:lnTo>
                    <a:lnTo>
                      <a:pt x="682" y="5308"/>
                    </a:lnTo>
                    <a:moveTo>
                      <a:pt x="631" y="5237"/>
                    </a:moveTo>
                    <a:lnTo>
                      <a:pt x="631" y="5237"/>
                    </a:lnTo>
                    <a:lnTo>
                      <a:pt x="623" y="5226"/>
                    </a:lnTo>
                    <a:lnTo>
                      <a:pt x="582" y="5164"/>
                    </a:lnTo>
                    <a:moveTo>
                      <a:pt x="535" y="5090"/>
                    </a:moveTo>
                    <a:lnTo>
                      <a:pt x="535" y="5090"/>
                    </a:lnTo>
                    <a:lnTo>
                      <a:pt x="489" y="5016"/>
                    </a:lnTo>
                    <a:moveTo>
                      <a:pt x="446" y="4940"/>
                    </a:moveTo>
                    <a:lnTo>
                      <a:pt x="446" y="4940"/>
                    </a:lnTo>
                    <a:lnTo>
                      <a:pt x="417" y="4888"/>
                    </a:lnTo>
                    <a:lnTo>
                      <a:pt x="404" y="4863"/>
                    </a:lnTo>
                    <a:moveTo>
                      <a:pt x="364" y="4785"/>
                    </a:moveTo>
                    <a:lnTo>
                      <a:pt x="364" y="4785"/>
                    </a:lnTo>
                    <a:lnTo>
                      <a:pt x="356" y="4770"/>
                    </a:lnTo>
                    <a:lnTo>
                      <a:pt x="327" y="4706"/>
                    </a:lnTo>
                    <a:moveTo>
                      <a:pt x="291" y="4627"/>
                    </a:moveTo>
                    <a:lnTo>
                      <a:pt x="291" y="4627"/>
                    </a:lnTo>
                    <a:lnTo>
                      <a:pt x="257" y="4546"/>
                    </a:lnTo>
                    <a:moveTo>
                      <a:pt x="225" y="4464"/>
                    </a:moveTo>
                    <a:lnTo>
                      <a:pt x="225" y="4464"/>
                    </a:lnTo>
                    <a:lnTo>
                      <a:pt x="201" y="4401"/>
                    </a:lnTo>
                    <a:lnTo>
                      <a:pt x="195" y="4382"/>
                    </a:lnTo>
                    <a:moveTo>
                      <a:pt x="167" y="4299"/>
                    </a:moveTo>
                    <a:lnTo>
                      <a:pt x="167" y="4299"/>
                    </a:lnTo>
                    <a:lnTo>
                      <a:pt x="159" y="4274"/>
                    </a:lnTo>
                    <a:lnTo>
                      <a:pt x="142" y="4216"/>
                    </a:lnTo>
                    <a:moveTo>
                      <a:pt x="118" y="4132"/>
                    </a:moveTo>
                    <a:lnTo>
                      <a:pt x="118" y="4132"/>
                    </a:lnTo>
                    <a:lnTo>
                      <a:pt x="97" y="4047"/>
                    </a:lnTo>
                    <a:moveTo>
                      <a:pt x="78" y="3961"/>
                    </a:moveTo>
                    <a:lnTo>
                      <a:pt x="78" y="3961"/>
                    </a:lnTo>
                    <a:lnTo>
                      <a:pt x="61" y="3879"/>
                    </a:lnTo>
                    <a:lnTo>
                      <a:pt x="60" y="3876"/>
                    </a:lnTo>
                    <a:moveTo>
                      <a:pt x="46" y="3789"/>
                    </a:moveTo>
                    <a:lnTo>
                      <a:pt x="46" y="3789"/>
                    </a:lnTo>
                    <a:lnTo>
                      <a:pt x="38" y="3744"/>
                    </a:lnTo>
                    <a:lnTo>
                      <a:pt x="33" y="3703"/>
                    </a:lnTo>
                    <a:moveTo>
                      <a:pt x="22" y="3616"/>
                    </a:moveTo>
                    <a:lnTo>
                      <a:pt x="22" y="3616"/>
                    </a:lnTo>
                    <a:lnTo>
                      <a:pt x="21" y="3607"/>
                    </a:lnTo>
                    <a:lnTo>
                      <a:pt x="14" y="3529"/>
                    </a:lnTo>
                    <a:moveTo>
                      <a:pt x="7" y="3442"/>
                    </a:moveTo>
                    <a:lnTo>
                      <a:pt x="7" y="3442"/>
                    </a:lnTo>
                    <a:lnTo>
                      <a:pt x="3" y="3355"/>
                    </a:lnTo>
                    <a:moveTo>
                      <a:pt x="1" y="3267"/>
                    </a:moveTo>
                    <a:lnTo>
                      <a:pt x="1" y="3267"/>
                    </a:lnTo>
                    <a:lnTo>
                      <a:pt x="0" y="3188"/>
                    </a:lnTo>
                    <a:lnTo>
                      <a:pt x="0" y="3180"/>
                    </a:lnTo>
                    <a:moveTo>
                      <a:pt x="3" y="3092"/>
                    </a:moveTo>
                    <a:lnTo>
                      <a:pt x="3" y="3092"/>
                    </a:lnTo>
                    <a:lnTo>
                      <a:pt x="4" y="3046"/>
                    </a:lnTo>
                    <a:lnTo>
                      <a:pt x="7" y="3005"/>
                    </a:lnTo>
                    <a:moveTo>
                      <a:pt x="13" y="2918"/>
                    </a:moveTo>
                    <a:lnTo>
                      <a:pt x="13" y="2918"/>
                    </a:lnTo>
                    <a:lnTo>
                      <a:pt x="14" y="2905"/>
                    </a:lnTo>
                    <a:lnTo>
                      <a:pt x="22" y="2831"/>
                    </a:lnTo>
                    <a:moveTo>
                      <a:pt x="33" y="2744"/>
                    </a:moveTo>
                    <a:lnTo>
                      <a:pt x="33" y="2744"/>
                    </a:lnTo>
                    <a:lnTo>
                      <a:pt x="46" y="2657"/>
                    </a:lnTo>
                    <a:moveTo>
                      <a:pt x="61" y="2571"/>
                    </a:moveTo>
                    <a:lnTo>
                      <a:pt x="61" y="2571"/>
                    </a:lnTo>
                    <a:lnTo>
                      <a:pt x="76" y="2493"/>
                    </a:lnTo>
                    <a:lnTo>
                      <a:pt x="77" y="2486"/>
                    </a:lnTo>
                    <a:moveTo>
                      <a:pt x="97" y="2400"/>
                    </a:moveTo>
                    <a:lnTo>
                      <a:pt x="97" y="2400"/>
                    </a:lnTo>
                    <a:lnTo>
                      <a:pt x="107" y="2360"/>
                    </a:lnTo>
                    <a:lnTo>
                      <a:pt x="119" y="2316"/>
                    </a:lnTo>
                    <a:moveTo>
                      <a:pt x="141" y="2231"/>
                    </a:moveTo>
                    <a:lnTo>
                      <a:pt x="141" y="2231"/>
                    </a:lnTo>
                    <a:lnTo>
                      <a:pt x="142" y="2228"/>
                    </a:lnTo>
                    <a:lnTo>
                      <a:pt x="168" y="2148"/>
                    </a:lnTo>
                    <a:moveTo>
                      <a:pt x="195" y="2065"/>
                    </a:moveTo>
                    <a:lnTo>
                      <a:pt x="195" y="2065"/>
                    </a:lnTo>
                    <a:lnTo>
                      <a:pt x="225" y="1982"/>
                    </a:lnTo>
                    <a:moveTo>
                      <a:pt x="257" y="1901"/>
                    </a:moveTo>
                    <a:lnTo>
                      <a:pt x="257" y="1901"/>
                    </a:lnTo>
                    <a:lnTo>
                      <a:pt x="279" y="1846"/>
                    </a:lnTo>
                    <a:lnTo>
                      <a:pt x="290" y="1820"/>
                    </a:lnTo>
                    <a:moveTo>
                      <a:pt x="326" y="1741"/>
                    </a:moveTo>
                    <a:lnTo>
                      <a:pt x="326" y="1741"/>
                    </a:lnTo>
                    <a:lnTo>
                      <a:pt x="334" y="1724"/>
                    </a:lnTo>
                    <a:lnTo>
                      <a:pt x="364" y="1662"/>
                    </a:lnTo>
                    <a:moveTo>
                      <a:pt x="404" y="1584"/>
                    </a:moveTo>
                    <a:lnTo>
                      <a:pt x="404" y="1584"/>
                    </a:lnTo>
                    <a:lnTo>
                      <a:pt x="445" y="1507"/>
                    </a:lnTo>
                    <a:moveTo>
                      <a:pt x="489" y="1431"/>
                    </a:moveTo>
                    <a:lnTo>
                      <a:pt x="489" y="1431"/>
                    </a:lnTo>
                    <a:lnTo>
                      <a:pt x="524" y="1372"/>
                    </a:lnTo>
                    <a:lnTo>
                      <a:pt x="534" y="1356"/>
                    </a:lnTo>
                    <a:moveTo>
                      <a:pt x="582" y="1283"/>
                    </a:moveTo>
                    <a:lnTo>
                      <a:pt x="582" y="1283"/>
                    </a:lnTo>
                    <a:lnTo>
                      <a:pt x="597" y="1260"/>
                    </a:lnTo>
                    <a:lnTo>
                      <a:pt x="631" y="1211"/>
                    </a:lnTo>
                    <a:moveTo>
                      <a:pt x="682" y="1139"/>
                    </a:moveTo>
                    <a:lnTo>
                      <a:pt x="682" y="1139"/>
                    </a:lnTo>
                    <a:lnTo>
                      <a:pt x="734" y="1069"/>
                    </a:lnTo>
                    <a:moveTo>
                      <a:pt x="789" y="1001"/>
                    </a:moveTo>
                    <a:lnTo>
                      <a:pt x="789" y="1001"/>
                    </a:lnTo>
                    <a:lnTo>
                      <a:pt x="836" y="943"/>
                    </a:lnTo>
                    <a:lnTo>
                      <a:pt x="844" y="934"/>
                    </a:lnTo>
                    <a:moveTo>
                      <a:pt x="902" y="868"/>
                    </a:moveTo>
                    <a:lnTo>
                      <a:pt x="902" y="868"/>
                    </a:lnTo>
                    <a:lnTo>
                      <a:pt x="924" y="844"/>
                    </a:lnTo>
                    <a:lnTo>
                      <a:pt x="962" y="804"/>
                    </a:lnTo>
                    <a:moveTo>
                      <a:pt x="1022" y="741"/>
                    </a:moveTo>
                    <a:lnTo>
                      <a:pt x="1022" y="741"/>
                    </a:lnTo>
                    <a:lnTo>
                      <a:pt x="1085" y="680"/>
                    </a:lnTo>
                    <a:moveTo>
                      <a:pt x="1149" y="620"/>
                    </a:moveTo>
                    <a:lnTo>
                      <a:pt x="1149" y="620"/>
                    </a:lnTo>
                    <a:lnTo>
                      <a:pt x="1208" y="566"/>
                    </a:lnTo>
                    <a:lnTo>
                      <a:pt x="1214" y="561"/>
                    </a:lnTo>
                    <a:moveTo>
                      <a:pt x="1281" y="505"/>
                    </a:moveTo>
                    <a:lnTo>
                      <a:pt x="1281" y="505"/>
                    </a:lnTo>
                    <a:lnTo>
                      <a:pt x="1309" y="481"/>
                    </a:lnTo>
                    <a:lnTo>
                      <a:pt x="1349" y="450"/>
                    </a:lnTo>
                    <a:moveTo>
                      <a:pt x="1418" y="397"/>
                    </a:moveTo>
                    <a:lnTo>
                      <a:pt x="1418" y="397"/>
                    </a:lnTo>
                    <a:lnTo>
                      <a:pt x="1489" y="346"/>
                    </a:lnTo>
                    <a:moveTo>
                      <a:pt x="1561" y="296"/>
                    </a:moveTo>
                    <a:lnTo>
                      <a:pt x="1561" y="296"/>
                    </a:lnTo>
                    <a:lnTo>
                      <a:pt x="1632" y="249"/>
                    </a:lnTo>
                    <a:lnTo>
                      <a:pt x="1634" y="248"/>
                    </a:lnTo>
                    <a:moveTo>
                      <a:pt x="1708" y="202"/>
                    </a:moveTo>
                    <a:lnTo>
                      <a:pt x="1708" y="202"/>
                    </a:lnTo>
                    <a:lnTo>
                      <a:pt x="1745" y="180"/>
                    </a:lnTo>
                    <a:lnTo>
                      <a:pt x="1784" y="158"/>
                    </a:lnTo>
                    <a:moveTo>
                      <a:pt x="1860" y="115"/>
                    </a:moveTo>
                    <a:lnTo>
                      <a:pt x="1860" y="115"/>
                    </a:lnTo>
                    <a:lnTo>
                      <a:pt x="1861" y="115"/>
                    </a:lnTo>
                    <a:lnTo>
                      <a:pt x="1938" y="75"/>
                    </a:lnTo>
                    <a:moveTo>
                      <a:pt x="2016" y="37"/>
                    </a:moveTo>
                    <a:lnTo>
                      <a:pt x="2016" y="37"/>
                    </a:lnTo>
                    <a:lnTo>
                      <a:pt x="2096" y="0"/>
                    </a:lnTo>
                  </a:path>
                </a:pathLst>
              </a:custGeom>
              <a:noFill/>
              <a:ln w="47625" cap="flat">
                <a:solidFill>
                  <a:srgbClr val="0F8ED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BentonSans"/>
                  <a:ea typeface="+mn-ea"/>
                  <a:cs typeface="+mn-cs"/>
                </a:endParaRPr>
              </a:p>
            </p:txBody>
          </p:sp>
          <p:sp>
            <p:nvSpPr>
              <p:cNvPr id="85" name="Freeform 28">
                <a:extLst>
                  <a:ext uri="{FF2B5EF4-FFF2-40B4-BE49-F238E27FC236}">
                    <a16:creationId xmlns:a16="http://schemas.microsoft.com/office/drawing/2014/main" id="{2F7C0361-9411-44E9-83E0-7BF1D6DBC07F}"/>
                  </a:ext>
                </a:extLst>
              </p:cNvPr>
              <p:cNvSpPr>
                <a:spLocks noEditPoints="1"/>
              </p:cNvSpPr>
              <p:nvPr/>
            </p:nvSpPr>
            <p:spPr bwMode="auto">
              <a:xfrm>
                <a:off x="6705466" y="2718707"/>
                <a:ext cx="1017323" cy="2705515"/>
              </a:xfrm>
              <a:custGeom>
                <a:avLst/>
                <a:gdLst>
                  <a:gd name="T0" fmla="*/ 79 w 2125"/>
                  <a:gd name="T1" fmla="*/ 36 h 6443"/>
                  <a:gd name="T2" fmla="*/ 236 w 2125"/>
                  <a:gd name="T3" fmla="*/ 113 h 6443"/>
                  <a:gd name="T4" fmla="*/ 355 w 2125"/>
                  <a:gd name="T5" fmla="*/ 178 h 6443"/>
                  <a:gd name="T6" fmla="*/ 464 w 2125"/>
                  <a:gd name="T7" fmla="*/ 243 h 6443"/>
                  <a:gd name="T8" fmla="*/ 610 w 2125"/>
                  <a:gd name="T9" fmla="*/ 340 h 6443"/>
                  <a:gd name="T10" fmla="*/ 751 w 2125"/>
                  <a:gd name="T11" fmla="*/ 443 h 6443"/>
                  <a:gd name="T12" fmla="*/ 819 w 2125"/>
                  <a:gd name="T13" fmla="*/ 497 h 6443"/>
                  <a:gd name="T14" fmla="*/ 891 w 2125"/>
                  <a:gd name="T15" fmla="*/ 557 h 6443"/>
                  <a:gd name="T16" fmla="*/ 1017 w 2125"/>
                  <a:gd name="T17" fmla="*/ 670 h 6443"/>
                  <a:gd name="T18" fmla="*/ 1141 w 2125"/>
                  <a:gd name="T19" fmla="*/ 793 h 6443"/>
                  <a:gd name="T20" fmla="*/ 1260 w 2125"/>
                  <a:gd name="T21" fmla="*/ 922 h 6443"/>
                  <a:gd name="T22" fmla="*/ 1316 w 2125"/>
                  <a:gd name="T23" fmla="*/ 989 h 6443"/>
                  <a:gd name="T24" fmla="*/ 1424 w 2125"/>
                  <a:gd name="T25" fmla="*/ 1126 h 6443"/>
                  <a:gd name="T26" fmla="*/ 1504 w 2125"/>
                  <a:gd name="T27" fmla="*/ 1237 h 6443"/>
                  <a:gd name="T28" fmla="*/ 1574 w 2125"/>
                  <a:gd name="T29" fmla="*/ 1342 h 6443"/>
                  <a:gd name="T30" fmla="*/ 1664 w 2125"/>
                  <a:gd name="T31" fmla="*/ 1492 h 6443"/>
                  <a:gd name="T32" fmla="*/ 1746 w 2125"/>
                  <a:gd name="T33" fmla="*/ 1646 h 6443"/>
                  <a:gd name="T34" fmla="*/ 1785 w 2125"/>
                  <a:gd name="T35" fmla="*/ 1724 h 6443"/>
                  <a:gd name="T36" fmla="*/ 1826 w 2125"/>
                  <a:gd name="T37" fmla="*/ 1813 h 6443"/>
                  <a:gd name="T38" fmla="*/ 1889 w 2125"/>
                  <a:gd name="T39" fmla="*/ 1965 h 6443"/>
                  <a:gd name="T40" fmla="*/ 1948 w 2125"/>
                  <a:gd name="T41" fmla="*/ 2130 h 6443"/>
                  <a:gd name="T42" fmla="*/ 1999 w 2125"/>
                  <a:gd name="T43" fmla="*/ 2297 h 6443"/>
                  <a:gd name="T44" fmla="*/ 2020 w 2125"/>
                  <a:gd name="T45" fmla="*/ 2382 h 6443"/>
                  <a:gd name="T46" fmla="*/ 2059 w 2125"/>
                  <a:gd name="T47" fmla="*/ 2552 h 6443"/>
                  <a:gd name="T48" fmla="*/ 2087 w 2125"/>
                  <a:gd name="T49" fmla="*/ 2717 h 6443"/>
                  <a:gd name="T50" fmla="*/ 2099 w 2125"/>
                  <a:gd name="T51" fmla="*/ 2811 h 6443"/>
                  <a:gd name="T52" fmla="*/ 2116 w 2125"/>
                  <a:gd name="T53" fmla="*/ 2985 h 6443"/>
                  <a:gd name="T54" fmla="*/ 2121 w 2125"/>
                  <a:gd name="T55" fmla="*/ 3073 h 6443"/>
                  <a:gd name="T56" fmla="*/ 2125 w 2125"/>
                  <a:gd name="T57" fmla="*/ 3248 h 6443"/>
                  <a:gd name="T58" fmla="*/ 2121 w 2125"/>
                  <a:gd name="T59" fmla="*/ 3417 h 6443"/>
                  <a:gd name="T60" fmla="*/ 2115 w 2125"/>
                  <a:gd name="T61" fmla="*/ 3510 h 6443"/>
                  <a:gd name="T62" fmla="*/ 2098 w 2125"/>
                  <a:gd name="T63" fmla="*/ 3684 h 6443"/>
                  <a:gd name="T64" fmla="*/ 2086 w 2125"/>
                  <a:gd name="T65" fmla="*/ 3770 h 6443"/>
                  <a:gd name="T66" fmla="*/ 2057 w 2125"/>
                  <a:gd name="T67" fmla="*/ 3943 h 6443"/>
                  <a:gd name="T68" fmla="*/ 2020 w 2125"/>
                  <a:gd name="T69" fmla="*/ 4114 h 6443"/>
                  <a:gd name="T70" fmla="*/ 1984 w 2125"/>
                  <a:gd name="T71" fmla="*/ 4249 h 6443"/>
                  <a:gd name="T72" fmla="*/ 1948 w 2125"/>
                  <a:gd name="T73" fmla="*/ 4366 h 6443"/>
                  <a:gd name="T74" fmla="*/ 1889 w 2125"/>
                  <a:gd name="T75" fmla="*/ 4531 h 6443"/>
                  <a:gd name="T76" fmla="*/ 1823 w 2125"/>
                  <a:gd name="T77" fmla="*/ 4692 h 6443"/>
                  <a:gd name="T78" fmla="*/ 1787 w 2125"/>
                  <a:gd name="T79" fmla="*/ 4772 h 6443"/>
                  <a:gd name="T80" fmla="*/ 1734 w 2125"/>
                  <a:gd name="T81" fmla="*/ 4879 h 6443"/>
                  <a:gd name="T82" fmla="*/ 1666 w 2125"/>
                  <a:gd name="T83" fmla="*/ 5005 h 6443"/>
                  <a:gd name="T84" fmla="*/ 1575 w 2125"/>
                  <a:gd name="T85" fmla="*/ 5154 h 6443"/>
                  <a:gd name="T86" fmla="*/ 1478 w 2125"/>
                  <a:gd name="T87" fmla="*/ 5299 h 6443"/>
                  <a:gd name="T88" fmla="*/ 1426 w 2125"/>
                  <a:gd name="T89" fmla="*/ 5370 h 6443"/>
                  <a:gd name="T90" fmla="*/ 1373 w 2125"/>
                  <a:gd name="T91" fmla="*/ 5440 h 6443"/>
                  <a:gd name="T92" fmla="*/ 1260 w 2125"/>
                  <a:gd name="T93" fmla="*/ 5573 h 6443"/>
                  <a:gd name="T94" fmla="*/ 1141 w 2125"/>
                  <a:gd name="T95" fmla="*/ 5702 h 6443"/>
                  <a:gd name="T96" fmla="*/ 1016 w 2125"/>
                  <a:gd name="T97" fmla="*/ 5824 h 6443"/>
                  <a:gd name="T98" fmla="*/ 951 w 2125"/>
                  <a:gd name="T99" fmla="*/ 5882 h 6443"/>
                  <a:gd name="T100" fmla="*/ 817 w 2125"/>
                  <a:gd name="T101" fmla="*/ 5994 h 6443"/>
                  <a:gd name="T102" fmla="*/ 702 w 2125"/>
                  <a:gd name="T103" fmla="*/ 6081 h 6443"/>
                  <a:gd name="T104" fmla="*/ 605 w 2125"/>
                  <a:gd name="T105" fmla="*/ 6149 h 6443"/>
                  <a:gd name="T106" fmla="*/ 457 w 2125"/>
                  <a:gd name="T107" fmla="*/ 6242 h 6443"/>
                  <a:gd name="T108" fmla="*/ 305 w 2125"/>
                  <a:gd name="T109" fmla="*/ 6328 h 6443"/>
                  <a:gd name="T110" fmla="*/ 227 w 2125"/>
                  <a:gd name="T111" fmla="*/ 6369 h 6443"/>
                  <a:gd name="T112" fmla="*/ 120 w 2125"/>
                  <a:gd name="T113" fmla="*/ 6420 h 6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25" h="6443">
                    <a:moveTo>
                      <a:pt x="0" y="0"/>
                    </a:moveTo>
                    <a:lnTo>
                      <a:pt x="0" y="0"/>
                    </a:lnTo>
                    <a:lnTo>
                      <a:pt x="79" y="36"/>
                    </a:lnTo>
                    <a:moveTo>
                      <a:pt x="158" y="74"/>
                    </a:moveTo>
                    <a:lnTo>
                      <a:pt x="158" y="74"/>
                    </a:lnTo>
                    <a:lnTo>
                      <a:pt x="236" y="113"/>
                    </a:lnTo>
                    <a:moveTo>
                      <a:pt x="313" y="155"/>
                    </a:moveTo>
                    <a:lnTo>
                      <a:pt x="313" y="155"/>
                    </a:lnTo>
                    <a:lnTo>
                      <a:pt x="355" y="178"/>
                    </a:lnTo>
                    <a:lnTo>
                      <a:pt x="389" y="198"/>
                    </a:lnTo>
                    <a:moveTo>
                      <a:pt x="464" y="243"/>
                    </a:moveTo>
                    <a:lnTo>
                      <a:pt x="464" y="243"/>
                    </a:lnTo>
                    <a:lnTo>
                      <a:pt x="468" y="246"/>
                    </a:lnTo>
                    <a:lnTo>
                      <a:pt x="537" y="291"/>
                    </a:lnTo>
                    <a:moveTo>
                      <a:pt x="610" y="340"/>
                    </a:moveTo>
                    <a:lnTo>
                      <a:pt x="610" y="340"/>
                    </a:lnTo>
                    <a:lnTo>
                      <a:pt x="681" y="390"/>
                    </a:lnTo>
                    <a:moveTo>
                      <a:pt x="751" y="443"/>
                    </a:moveTo>
                    <a:lnTo>
                      <a:pt x="751" y="443"/>
                    </a:lnTo>
                    <a:lnTo>
                      <a:pt x="790" y="473"/>
                    </a:lnTo>
                    <a:lnTo>
                      <a:pt x="819" y="497"/>
                    </a:lnTo>
                    <a:moveTo>
                      <a:pt x="887" y="553"/>
                    </a:moveTo>
                    <a:lnTo>
                      <a:pt x="887" y="553"/>
                    </a:lnTo>
                    <a:lnTo>
                      <a:pt x="891" y="557"/>
                    </a:lnTo>
                    <a:lnTo>
                      <a:pt x="952" y="611"/>
                    </a:lnTo>
                    <a:moveTo>
                      <a:pt x="1017" y="670"/>
                    </a:moveTo>
                    <a:lnTo>
                      <a:pt x="1017" y="670"/>
                    </a:lnTo>
                    <a:lnTo>
                      <a:pt x="1080" y="731"/>
                    </a:lnTo>
                    <a:moveTo>
                      <a:pt x="1141" y="793"/>
                    </a:moveTo>
                    <a:lnTo>
                      <a:pt x="1141" y="793"/>
                    </a:lnTo>
                    <a:lnTo>
                      <a:pt x="1176" y="829"/>
                    </a:lnTo>
                    <a:lnTo>
                      <a:pt x="1201" y="857"/>
                    </a:lnTo>
                    <a:moveTo>
                      <a:pt x="1260" y="922"/>
                    </a:moveTo>
                    <a:lnTo>
                      <a:pt x="1260" y="922"/>
                    </a:lnTo>
                    <a:lnTo>
                      <a:pt x="1263" y="926"/>
                    </a:lnTo>
                    <a:lnTo>
                      <a:pt x="1316" y="989"/>
                    </a:lnTo>
                    <a:moveTo>
                      <a:pt x="1371" y="1057"/>
                    </a:moveTo>
                    <a:lnTo>
                      <a:pt x="1371" y="1057"/>
                    </a:lnTo>
                    <a:lnTo>
                      <a:pt x="1424" y="1126"/>
                    </a:lnTo>
                    <a:moveTo>
                      <a:pt x="1475" y="1197"/>
                    </a:moveTo>
                    <a:lnTo>
                      <a:pt x="1475" y="1197"/>
                    </a:lnTo>
                    <a:lnTo>
                      <a:pt x="1504" y="1237"/>
                    </a:lnTo>
                    <a:lnTo>
                      <a:pt x="1525" y="1269"/>
                    </a:lnTo>
                    <a:moveTo>
                      <a:pt x="1574" y="1342"/>
                    </a:moveTo>
                    <a:lnTo>
                      <a:pt x="1574" y="1342"/>
                    </a:lnTo>
                    <a:lnTo>
                      <a:pt x="1577" y="1347"/>
                    </a:lnTo>
                    <a:lnTo>
                      <a:pt x="1619" y="1416"/>
                    </a:lnTo>
                    <a:moveTo>
                      <a:pt x="1664" y="1492"/>
                    </a:moveTo>
                    <a:lnTo>
                      <a:pt x="1664" y="1492"/>
                    </a:lnTo>
                    <a:lnTo>
                      <a:pt x="1706" y="1568"/>
                    </a:lnTo>
                    <a:moveTo>
                      <a:pt x="1746" y="1646"/>
                    </a:moveTo>
                    <a:lnTo>
                      <a:pt x="1746" y="1646"/>
                    </a:lnTo>
                    <a:lnTo>
                      <a:pt x="1770" y="1693"/>
                    </a:lnTo>
                    <a:lnTo>
                      <a:pt x="1785" y="1724"/>
                    </a:lnTo>
                    <a:moveTo>
                      <a:pt x="1822" y="1803"/>
                    </a:moveTo>
                    <a:lnTo>
                      <a:pt x="1822" y="1803"/>
                    </a:lnTo>
                    <a:lnTo>
                      <a:pt x="1826" y="1813"/>
                    </a:lnTo>
                    <a:lnTo>
                      <a:pt x="1856" y="1884"/>
                    </a:lnTo>
                    <a:moveTo>
                      <a:pt x="1889" y="1965"/>
                    </a:moveTo>
                    <a:lnTo>
                      <a:pt x="1889" y="1965"/>
                    </a:lnTo>
                    <a:lnTo>
                      <a:pt x="1919" y="2047"/>
                    </a:lnTo>
                    <a:moveTo>
                      <a:pt x="1948" y="2130"/>
                    </a:moveTo>
                    <a:lnTo>
                      <a:pt x="1948" y="2130"/>
                    </a:lnTo>
                    <a:lnTo>
                      <a:pt x="1967" y="2188"/>
                    </a:lnTo>
                    <a:lnTo>
                      <a:pt x="1974" y="2213"/>
                    </a:lnTo>
                    <a:moveTo>
                      <a:pt x="1999" y="2297"/>
                    </a:moveTo>
                    <a:lnTo>
                      <a:pt x="1999" y="2297"/>
                    </a:lnTo>
                    <a:lnTo>
                      <a:pt x="2004" y="2317"/>
                    </a:lnTo>
                    <a:lnTo>
                      <a:pt x="2020" y="2382"/>
                    </a:lnTo>
                    <a:moveTo>
                      <a:pt x="2041" y="2467"/>
                    </a:moveTo>
                    <a:lnTo>
                      <a:pt x="2041" y="2467"/>
                    </a:lnTo>
                    <a:lnTo>
                      <a:pt x="2059" y="2552"/>
                    </a:lnTo>
                    <a:moveTo>
                      <a:pt x="2074" y="2638"/>
                    </a:moveTo>
                    <a:lnTo>
                      <a:pt x="2074" y="2638"/>
                    </a:lnTo>
                    <a:lnTo>
                      <a:pt x="2087" y="2717"/>
                    </a:lnTo>
                    <a:lnTo>
                      <a:pt x="2088" y="2725"/>
                    </a:lnTo>
                    <a:moveTo>
                      <a:pt x="2099" y="2811"/>
                    </a:moveTo>
                    <a:lnTo>
                      <a:pt x="2099" y="2811"/>
                    </a:lnTo>
                    <a:lnTo>
                      <a:pt x="2105" y="2853"/>
                    </a:lnTo>
                    <a:lnTo>
                      <a:pt x="2109" y="2898"/>
                    </a:lnTo>
                    <a:moveTo>
                      <a:pt x="2116" y="2985"/>
                    </a:moveTo>
                    <a:lnTo>
                      <a:pt x="2116" y="2985"/>
                    </a:lnTo>
                    <a:lnTo>
                      <a:pt x="2117" y="2991"/>
                    </a:lnTo>
                    <a:lnTo>
                      <a:pt x="2121" y="3073"/>
                    </a:lnTo>
                    <a:moveTo>
                      <a:pt x="2124" y="3160"/>
                    </a:moveTo>
                    <a:lnTo>
                      <a:pt x="2124" y="3160"/>
                    </a:lnTo>
                    <a:lnTo>
                      <a:pt x="2125" y="3248"/>
                    </a:lnTo>
                    <a:moveTo>
                      <a:pt x="2123" y="3335"/>
                    </a:moveTo>
                    <a:lnTo>
                      <a:pt x="2123" y="3335"/>
                    </a:lnTo>
                    <a:lnTo>
                      <a:pt x="2121" y="3417"/>
                    </a:lnTo>
                    <a:lnTo>
                      <a:pt x="2121" y="3422"/>
                    </a:lnTo>
                    <a:moveTo>
                      <a:pt x="2115" y="3510"/>
                    </a:moveTo>
                    <a:lnTo>
                      <a:pt x="2115" y="3510"/>
                    </a:lnTo>
                    <a:lnTo>
                      <a:pt x="2111" y="3560"/>
                    </a:lnTo>
                    <a:lnTo>
                      <a:pt x="2107" y="3597"/>
                    </a:lnTo>
                    <a:moveTo>
                      <a:pt x="2098" y="3684"/>
                    </a:moveTo>
                    <a:lnTo>
                      <a:pt x="2098" y="3684"/>
                    </a:lnTo>
                    <a:lnTo>
                      <a:pt x="2096" y="3702"/>
                    </a:lnTo>
                    <a:lnTo>
                      <a:pt x="2086" y="3770"/>
                    </a:lnTo>
                    <a:moveTo>
                      <a:pt x="2073" y="3857"/>
                    </a:moveTo>
                    <a:lnTo>
                      <a:pt x="2073" y="3857"/>
                    </a:lnTo>
                    <a:lnTo>
                      <a:pt x="2057" y="3943"/>
                    </a:lnTo>
                    <a:moveTo>
                      <a:pt x="2039" y="4028"/>
                    </a:moveTo>
                    <a:lnTo>
                      <a:pt x="2039" y="4028"/>
                    </a:lnTo>
                    <a:lnTo>
                      <a:pt x="2020" y="4114"/>
                    </a:lnTo>
                    <a:moveTo>
                      <a:pt x="1998" y="4198"/>
                    </a:moveTo>
                    <a:lnTo>
                      <a:pt x="1998" y="4198"/>
                    </a:lnTo>
                    <a:lnTo>
                      <a:pt x="1984" y="4249"/>
                    </a:lnTo>
                    <a:lnTo>
                      <a:pt x="1974" y="4282"/>
                    </a:lnTo>
                    <a:moveTo>
                      <a:pt x="1948" y="4366"/>
                    </a:moveTo>
                    <a:lnTo>
                      <a:pt x="1948" y="4366"/>
                    </a:lnTo>
                    <a:lnTo>
                      <a:pt x="1944" y="4380"/>
                    </a:lnTo>
                    <a:lnTo>
                      <a:pt x="1919" y="4449"/>
                    </a:lnTo>
                    <a:moveTo>
                      <a:pt x="1889" y="4531"/>
                    </a:moveTo>
                    <a:lnTo>
                      <a:pt x="1889" y="4531"/>
                    </a:lnTo>
                    <a:lnTo>
                      <a:pt x="1857" y="4612"/>
                    </a:lnTo>
                    <a:moveTo>
                      <a:pt x="1823" y="4692"/>
                    </a:moveTo>
                    <a:lnTo>
                      <a:pt x="1823" y="4692"/>
                    </a:lnTo>
                    <a:lnTo>
                      <a:pt x="1793" y="4758"/>
                    </a:lnTo>
                    <a:lnTo>
                      <a:pt x="1787" y="4772"/>
                    </a:lnTo>
                    <a:moveTo>
                      <a:pt x="1748" y="4851"/>
                    </a:moveTo>
                    <a:lnTo>
                      <a:pt x="1748" y="4851"/>
                    </a:lnTo>
                    <a:lnTo>
                      <a:pt x="1734" y="4879"/>
                    </a:lnTo>
                    <a:lnTo>
                      <a:pt x="1708" y="4928"/>
                    </a:lnTo>
                    <a:moveTo>
                      <a:pt x="1666" y="5005"/>
                    </a:moveTo>
                    <a:lnTo>
                      <a:pt x="1666" y="5005"/>
                    </a:lnTo>
                    <a:lnTo>
                      <a:pt x="1622" y="5080"/>
                    </a:lnTo>
                    <a:moveTo>
                      <a:pt x="1575" y="5154"/>
                    </a:moveTo>
                    <a:lnTo>
                      <a:pt x="1575" y="5154"/>
                    </a:lnTo>
                    <a:lnTo>
                      <a:pt x="1530" y="5225"/>
                    </a:lnTo>
                    <a:lnTo>
                      <a:pt x="1528" y="5228"/>
                    </a:lnTo>
                    <a:moveTo>
                      <a:pt x="1478" y="5299"/>
                    </a:moveTo>
                    <a:lnTo>
                      <a:pt x="1478" y="5299"/>
                    </a:lnTo>
                    <a:lnTo>
                      <a:pt x="1453" y="5334"/>
                    </a:lnTo>
                    <a:lnTo>
                      <a:pt x="1426" y="5370"/>
                    </a:lnTo>
                    <a:moveTo>
                      <a:pt x="1373" y="5440"/>
                    </a:moveTo>
                    <a:lnTo>
                      <a:pt x="1373" y="5440"/>
                    </a:lnTo>
                    <a:lnTo>
                      <a:pt x="1373" y="5440"/>
                    </a:lnTo>
                    <a:lnTo>
                      <a:pt x="1317" y="5507"/>
                    </a:lnTo>
                    <a:moveTo>
                      <a:pt x="1260" y="5573"/>
                    </a:moveTo>
                    <a:lnTo>
                      <a:pt x="1260" y="5573"/>
                    </a:lnTo>
                    <a:lnTo>
                      <a:pt x="1202" y="5639"/>
                    </a:lnTo>
                    <a:moveTo>
                      <a:pt x="1141" y="5702"/>
                    </a:moveTo>
                    <a:lnTo>
                      <a:pt x="1141" y="5702"/>
                    </a:lnTo>
                    <a:lnTo>
                      <a:pt x="1107" y="5737"/>
                    </a:lnTo>
                    <a:lnTo>
                      <a:pt x="1080" y="5763"/>
                    </a:lnTo>
                    <a:moveTo>
                      <a:pt x="1016" y="5824"/>
                    </a:moveTo>
                    <a:lnTo>
                      <a:pt x="1016" y="5824"/>
                    </a:lnTo>
                    <a:lnTo>
                      <a:pt x="1011" y="5829"/>
                    </a:lnTo>
                    <a:lnTo>
                      <a:pt x="951" y="5882"/>
                    </a:lnTo>
                    <a:moveTo>
                      <a:pt x="885" y="5939"/>
                    </a:moveTo>
                    <a:lnTo>
                      <a:pt x="885" y="5939"/>
                    </a:lnTo>
                    <a:lnTo>
                      <a:pt x="817" y="5994"/>
                    </a:lnTo>
                    <a:moveTo>
                      <a:pt x="747" y="6047"/>
                    </a:moveTo>
                    <a:lnTo>
                      <a:pt x="747" y="6047"/>
                    </a:lnTo>
                    <a:lnTo>
                      <a:pt x="702" y="6081"/>
                    </a:lnTo>
                    <a:lnTo>
                      <a:pt x="677" y="6099"/>
                    </a:lnTo>
                    <a:moveTo>
                      <a:pt x="605" y="6149"/>
                    </a:moveTo>
                    <a:lnTo>
                      <a:pt x="605" y="6149"/>
                    </a:lnTo>
                    <a:lnTo>
                      <a:pt x="592" y="6158"/>
                    </a:lnTo>
                    <a:lnTo>
                      <a:pt x="531" y="6196"/>
                    </a:lnTo>
                    <a:moveTo>
                      <a:pt x="457" y="6242"/>
                    </a:moveTo>
                    <a:lnTo>
                      <a:pt x="457" y="6242"/>
                    </a:lnTo>
                    <a:lnTo>
                      <a:pt x="382" y="6286"/>
                    </a:lnTo>
                    <a:moveTo>
                      <a:pt x="305" y="6328"/>
                    </a:moveTo>
                    <a:lnTo>
                      <a:pt x="305" y="6328"/>
                    </a:lnTo>
                    <a:lnTo>
                      <a:pt x="243" y="6361"/>
                    </a:lnTo>
                    <a:lnTo>
                      <a:pt x="227" y="6369"/>
                    </a:lnTo>
                    <a:moveTo>
                      <a:pt x="149" y="6407"/>
                    </a:moveTo>
                    <a:lnTo>
                      <a:pt x="149" y="6407"/>
                    </a:lnTo>
                    <a:lnTo>
                      <a:pt x="120" y="6420"/>
                    </a:lnTo>
                    <a:lnTo>
                      <a:pt x="69" y="6443"/>
                    </a:lnTo>
                  </a:path>
                </a:pathLst>
              </a:custGeom>
              <a:noFill/>
              <a:ln w="47625" cap="flat">
                <a:solidFill>
                  <a:srgbClr val="0F8ED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BentonSans"/>
                  <a:ea typeface="+mn-ea"/>
                  <a:cs typeface="+mn-cs"/>
                </a:endParaRPr>
              </a:p>
            </p:txBody>
          </p:sp>
        </p:grpSp>
        <p:sp>
          <p:nvSpPr>
            <p:cNvPr id="70" name="TextBox 69">
              <a:extLst>
                <a:ext uri="{FF2B5EF4-FFF2-40B4-BE49-F238E27FC236}">
                  <a16:creationId xmlns:a16="http://schemas.microsoft.com/office/drawing/2014/main" id="{5E35BE53-0320-4F77-8CE1-97C48D72E616}"/>
                </a:ext>
              </a:extLst>
            </p:cNvPr>
            <p:cNvSpPr txBox="1"/>
            <p:nvPr/>
          </p:nvSpPr>
          <p:spPr>
            <a:xfrm>
              <a:off x="4533033" y="5385361"/>
              <a:ext cx="1030975" cy="369332"/>
            </a:xfrm>
            <a:prstGeom prst="rect">
              <a:avLst/>
            </a:prstGeom>
            <a:noFill/>
          </p:spPr>
          <p:txBody>
            <a:bodyPr wrap="square" lIns="0" tIns="0" rIns="0" bIns="0" rtlCol="0">
              <a:spAutoFit/>
            </a:bodyPr>
            <a:lstStyle/>
            <a:p>
              <a:pPr marL="0" marR="0" lvl="0" indent="0" algn="ctr" defTabSz="1087906" rtl="0" eaLnBrk="1" fontAlgn="base" latinLnBrk="0" hangingPunct="1">
                <a:lnSpc>
                  <a:spcPct val="100000"/>
                </a:lnSpc>
                <a:spcBef>
                  <a:spcPts val="0"/>
                </a:spcBef>
                <a:spcAft>
                  <a:spcPct val="0"/>
                </a:spcAft>
                <a:buClr>
                  <a:srgbClr val="F0AB00"/>
                </a:buClr>
                <a:buSzPct val="80000"/>
                <a:buFontTx/>
                <a:buNone/>
                <a:tabLst/>
                <a:defRPr/>
              </a:pPr>
              <a:r>
                <a:rPr kumimoji="0" lang="en-US" sz="1140" b="1" i="0" u="none" strike="noStrike" kern="0" cap="none" spc="0" normalizeH="0" baseline="0" noProof="0" dirty="0">
                  <a:ln>
                    <a:noFill/>
                  </a:ln>
                  <a:solidFill>
                    <a:srgbClr val="FFFFFF"/>
                  </a:solidFill>
                  <a:effectLst/>
                  <a:uLnTx/>
                  <a:uFillTx/>
                  <a:latin typeface="BentonSans"/>
                  <a:ea typeface="Arial Unicode MS" pitchFamily="34" charset="-128"/>
                  <a:cs typeface="Arial Unicode MS" pitchFamily="34" charset="-128"/>
                </a:rPr>
                <a:t>Data</a:t>
              </a:r>
            </a:p>
            <a:p>
              <a:pPr marL="0" marR="0" lvl="0" indent="0" algn="ctr" defTabSz="1087906" rtl="0" eaLnBrk="1" fontAlgn="base" latinLnBrk="0" hangingPunct="1">
                <a:lnSpc>
                  <a:spcPct val="100000"/>
                </a:lnSpc>
                <a:spcBef>
                  <a:spcPts val="0"/>
                </a:spcBef>
                <a:spcAft>
                  <a:spcPct val="0"/>
                </a:spcAft>
                <a:buClr>
                  <a:srgbClr val="F0AB00"/>
                </a:buClr>
                <a:buSzPct val="80000"/>
                <a:buFontTx/>
                <a:buNone/>
                <a:tabLst/>
                <a:defRPr/>
              </a:pPr>
              <a:r>
                <a:rPr kumimoji="0" lang="en-US" sz="1140" b="1" i="0" u="none" strike="noStrike" kern="0" cap="none" spc="0" normalizeH="0" baseline="0" noProof="0" dirty="0">
                  <a:ln>
                    <a:noFill/>
                  </a:ln>
                  <a:solidFill>
                    <a:srgbClr val="FFFFFF"/>
                  </a:solidFill>
                  <a:effectLst/>
                  <a:uLnTx/>
                  <a:uFillTx/>
                  <a:latin typeface="BentonSans"/>
                  <a:ea typeface="Arial Unicode MS" pitchFamily="34" charset="-128"/>
                  <a:cs typeface="Arial Unicode MS" pitchFamily="34" charset="-128"/>
                </a:rPr>
                <a:t>Management</a:t>
              </a:r>
            </a:p>
          </p:txBody>
        </p:sp>
        <p:sp>
          <p:nvSpPr>
            <p:cNvPr id="71" name="TextBox 70">
              <a:extLst>
                <a:ext uri="{FF2B5EF4-FFF2-40B4-BE49-F238E27FC236}">
                  <a16:creationId xmlns:a16="http://schemas.microsoft.com/office/drawing/2014/main" id="{7C994C08-4D4D-4A46-85FF-F17A0DA8FEF7}"/>
                </a:ext>
              </a:extLst>
            </p:cNvPr>
            <p:cNvSpPr txBox="1"/>
            <p:nvPr/>
          </p:nvSpPr>
          <p:spPr>
            <a:xfrm>
              <a:off x="6793186" y="5343006"/>
              <a:ext cx="849954" cy="369332"/>
            </a:xfrm>
            <a:prstGeom prst="rect">
              <a:avLst/>
            </a:prstGeom>
            <a:noFill/>
          </p:spPr>
          <p:txBody>
            <a:bodyPr wrap="square" lIns="0" tIns="0" rIns="0" bIns="0" rtlCol="0">
              <a:spAutoFit/>
            </a:bodyPr>
            <a:lstStyle/>
            <a:p>
              <a:pPr marL="0" marR="0" lvl="0" indent="0" algn="ctr" defTabSz="1087906" rtl="0" eaLnBrk="1" fontAlgn="base" latinLnBrk="0" hangingPunct="1">
                <a:lnSpc>
                  <a:spcPct val="100000"/>
                </a:lnSpc>
                <a:spcBef>
                  <a:spcPts val="0"/>
                </a:spcBef>
                <a:spcAft>
                  <a:spcPct val="0"/>
                </a:spcAft>
                <a:buClr>
                  <a:srgbClr val="F0AB00"/>
                </a:buClr>
                <a:buSzPct val="80000"/>
                <a:buFontTx/>
                <a:buNone/>
                <a:tabLst/>
                <a:defRPr/>
              </a:pPr>
              <a:r>
                <a:rPr kumimoji="0" lang="en-US" sz="1140" b="1" i="0" u="none" strike="noStrike" kern="0" cap="none" spc="0" normalizeH="0" baseline="0" noProof="0" dirty="0">
                  <a:ln>
                    <a:noFill/>
                  </a:ln>
                  <a:solidFill>
                    <a:srgbClr val="FFFFFF"/>
                  </a:solidFill>
                  <a:effectLst/>
                  <a:uLnTx/>
                  <a:uFillTx/>
                  <a:latin typeface="BentonSans"/>
                  <a:ea typeface="Arial Unicode MS" pitchFamily="34" charset="-128"/>
                  <a:cs typeface="Arial Unicode MS" pitchFamily="34" charset="-128"/>
                </a:rPr>
                <a:t>Cloud</a:t>
              </a:r>
            </a:p>
            <a:p>
              <a:pPr marL="0" marR="0" lvl="0" indent="0" algn="ctr" defTabSz="1087906" rtl="0" eaLnBrk="1" fontAlgn="base" latinLnBrk="0" hangingPunct="1">
                <a:lnSpc>
                  <a:spcPct val="100000"/>
                </a:lnSpc>
                <a:spcBef>
                  <a:spcPts val="0"/>
                </a:spcBef>
                <a:spcAft>
                  <a:spcPct val="0"/>
                </a:spcAft>
                <a:buClr>
                  <a:srgbClr val="F0AB00"/>
                </a:buClr>
                <a:buSzPct val="80000"/>
                <a:buFontTx/>
                <a:buNone/>
                <a:tabLst/>
                <a:defRPr/>
              </a:pPr>
              <a:r>
                <a:rPr kumimoji="0" lang="en-US" sz="1140" b="1" i="0" u="none" strike="noStrike" kern="0" cap="none" spc="0" normalizeH="0" baseline="0" noProof="0" dirty="0">
                  <a:ln>
                    <a:noFill/>
                  </a:ln>
                  <a:solidFill>
                    <a:srgbClr val="FFFFFF"/>
                  </a:solidFill>
                  <a:effectLst/>
                  <a:uLnTx/>
                  <a:uFillTx/>
                  <a:latin typeface="BentonSans"/>
                  <a:ea typeface="Arial Unicode MS" pitchFamily="34" charset="-128"/>
                  <a:cs typeface="Arial Unicode MS" pitchFamily="34" charset="-128"/>
                </a:rPr>
                <a:t>Platform</a:t>
              </a:r>
            </a:p>
          </p:txBody>
        </p:sp>
        <p:pic>
          <p:nvPicPr>
            <p:cNvPr id="72" name="Picture 71">
              <a:extLst>
                <a:ext uri="{FF2B5EF4-FFF2-40B4-BE49-F238E27FC236}">
                  <a16:creationId xmlns:a16="http://schemas.microsoft.com/office/drawing/2014/main" id="{32186B83-2D10-40F4-842C-E645CCCE37ED}"/>
                </a:ext>
              </a:extLst>
            </p:cNvPr>
            <p:cNvPicPr>
              <a:picLocks noChangeAspect="1"/>
            </p:cNvPicPr>
            <p:nvPr/>
          </p:nvPicPr>
          <p:blipFill>
            <a:blip r:embed="rId11"/>
            <a:stretch>
              <a:fillRect/>
            </a:stretch>
          </p:blipFill>
          <p:spPr>
            <a:xfrm>
              <a:off x="7641271" y="5236670"/>
              <a:ext cx="564950" cy="564950"/>
            </a:xfrm>
            <a:prstGeom prst="rect">
              <a:avLst/>
            </a:prstGeom>
          </p:spPr>
        </p:pic>
        <p:sp>
          <p:nvSpPr>
            <p:cNvPr id="73" name="Freeform 18">
              <a:extLst>
                <a:ext uri="{FF2B5EF4-FFF2-40B4-BE49-F238E27FC236}">
                  <a16:creationId xmlns:a16="http://schemas.microsoft.com/office/drawing/2014/main" id="{580A88CF-B8AB-4A17-B26F-5959B2B5AB73}"/>
                </a:ext>
              </a:extLst>
            </p:cNvPr>
            <p:cNvSpPr>
              <a:spLocks/>
            </p:cNvSpPr>
            <p:nvPr/>
          </p:nvSpPr>
          <p:spPr bwMode="auto">
            <a:xfrm>
              <a:off x="5436147" y="5428846"/>
              <a:ext cx="9506" cy="9506"/>
            </a:xfrm>
            <a:custGeom>
              <a:avLst/>
              <a:gdLst>
                <a:gd name="T0" fmla="*/ 0 w 24"/>
                <a:gd name="T1" fmla="*/ 22 h 22"/>
                <a:gd name="T2" fmla="*/ 0 w 24"/>
                <a:gd name="T3" fmla="*/ 22 h 22"/>
                <a:gd name="T4" fmla="*/ 24 w 24"/>
                <a:gd name="T5" fmla="*/ 0 h 22"/>
              </a:gdLst>
              <a:ahLst/>
              <a:cxnLst>
                <a:cxn ang="0">
                  <a:pos x="T0" y="T1"/>
                </a:cxn>
                <a:cxn ang="0">
                  <a:pos x="T2" y="T3"/>
                </a:cxn>
                <a:cxn ang="0">
                  <a:pos x="T4" y="T5"/>
                </a:cxn>
              </a:cxnLst>
              <a:rect l="0" t="0" r="r" b="b"/>
              <a:pathLst>
                <a:path w="24" h="22">
                  <a:moveTo>
                    <a:pt x="0" y="22"/>
                  </a:moveTo>
                  <a:lnTo>
                    <a:pt x="0" y="22"/>
                  </a:lnTo>
                  <a:lnTo>
                    <a:pt x="24" y="0"/>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de-DE" sz="2800" b="0" i="0" u="none" strike="noStrike" kern="0" cap="none" spc="0" normalizeH="0" baseline="0" noProof="0">
                <a:ln>
                  <a:noFill/>
                </a:ln>
                <a:solidFill>
                  <a:srgbClr val="000000"/>
                </a:solidFill>
                <a:effectLst/>
                <a:uLnTx/>
                <a:uFillTx/>
                <a:latin typeface="BentonSans"/>
                <a:ea typeface="+mn-ea"/>
                <a:cs typeface="+mn-cs"/>
              </a:endParaRPr>
            </a:p>
          </p:txBody>
        </p:sp>
        <p:sp>
          <p:nvSpPr>
            <p:cNvPr id="74" name="Freeform 19">
              <a:extLst>
                <a:ext uri="{FF2B5EF4-FFF2-40B4-BE49-F238E27FC236}">
                  <a16:creationId xmlns:a16="http://schemas.microsoft.com/office/drawing/2014/main" id="{89337613-A1C7-463A-91DC-06CD28215376}"/>
                </a:ext>
              </a:extLst>
            </p:cNvPr>
            <p:cNvSpPr>
              <a:spLocks/>
            </p:cNvSpPr>
            <p:nvPr/>
          </p:nvSpPr>
          <p:spPr bwMode="auto">
            <a:xfrm>
              <a:off x="5461494" y="5398744"/>
              <a:ext cx="17426" cy="14258"/>
            </a:xfrm>
            <a:custGeom>
              <a:avLst/>
              <a:gdLst>
                <a:gd name="T0" fmla="*/ 0 w 37"/>
                <a:gd name="T1" fmla="*/ 35 h 35"/>
                <a:gd name="T2" fmla="*/ 0 w 37"/>
                <a:gd name="T3" fmla="*/ 35 h 35"/>
                <a:gd name="T4" fmla="*/ 37 w 37"/>
                <a:gd name="T5" fmla="*/ 0 h 35"/>
              </a:gdLst>
              <a:ahLst/>
              <a:cxnLst>
                <a:cxn ang="0">
                  <a:pos x="T0" y="T1"/>
                </a:cxn>
                <a:cxn ang="0">
                  <a:pos x="T2" y="T3"/>
                </a:cxn>
                <a:cxn ang="0">
                  <a:pos x="T4" y="T5"/>
                </a:cxn>
              </a:cxnLst>
              <a:rect l="0" t="0" r="r" b="b"/>
              <a:pathLst>
                <a:path w="37" h="35">
                  <a:moveTo>
                    <a:pt x="0" y="35"/>
                  </a:moveTo>
                  <a:lnTo>
                    <a:pt x="0" y="35"/>
                  </a:lnTo>
                  <a:lnTo>
                    <a:pt x="37" y="0"/>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de-DE" sz="2800" b="0" i="0" u="none" strike="noStrike" kern="0" cap="none" spc="0" normalizeH="0" baseline="0" noProof="0">
                <a:ln>
                  <a:noFill/>
                </a:ln>
                <a:solidFill>
                  <a:srgbClr val="000000"/>
                </a:solidFill>
                <a:effectLst/>
                <a:uLnTx/>
                <a:uFillTx/>
                <a:latin typeface="BentonSans"/>
                <a:ea typeface="+mn-ea"/>
                <a:cs typeface="+mn-cs"/>
              </a:endParaRPr>
            </a:p>
          </p:txBody>
        </p:sp>
        <p:sp>
          <p:nvSpPr>
            <p:cNvPr id="75" name="Freeform 20">
              <a:extLst>
                <a:ext uri="{FF2B5EF4-FFF2-40B4-BE49-F238E27FC236}">
                  <a16:creationId xmlns:a16="http://schemas.microsoft.com/office/drawing/2014/main" id="{35A334F5-600A-487B-98E7-B75FB6FEA51C}"/>
                </a:ext>
              </a:extLst>
            </p:cNvPr>
            <p:cNvSpPr>
              <a:spLocks/>
            </p:cNvSpPr>
            <p:nvPr/>
          </p:nvSpPr>
          <p:spPr bwMode="auto">
            <a:xfrm>
              <a:off x="5494763" y="5373397"/>
              <a:ext cx="20596" cy="9506"/>
            </a:xfrm>
            <a:custGeom>
              <a:avLst/>
              <a:gdLst>
                <a:gd name="T0" fmla="*/ 0 w 47"/>
                <a:gd name="T1" fmla="*/ 22 h 22"/>
                <a:gd name="T2" fmla="*/ 0 w 47"/>
                <a:gd name="T3" fmla="*/ 22 h 22"/>
                <a:gd name="T4" fmla="*/ 23 w 47"/>
                <a:gd name="T5" fmla="*/ 0 h 22"/>
                <a:gd name="T6" fmla="*/ 47 w 47"/>
                <a:gd name="T7" fmla="*/ 22 h 22"/>
              </a:gdLst>
              <a:ahLst/>
              <a:cxnLst>
                <a:cxn ang="0">
                  <a:pos x="T0" y="T1"/>
                </a:cxn>
                <a:cxn ang="0">
                  <a:pos x="T2" y="T3"/>
                </a:cxn>
                <a:cxn ang="0">
                  <a:pos x="T4" y="T5"/>
                </a:cxn>
                <a:cxn ang="0">
                  <a:pos x="T6" y="T7"/>
                </a:cxn>
              </a:cxnLst>
              <a:rect l="0" t="0" r="r" b="b"/>
              <a:pathLst>
                <a:path w="47" h="22">
                  <a:moveTo>
                    <a:pt x="0" y="22"/>
                  </a:moveTo>
                  <a:lnTo>
                    <a:pt x="0" y="22"/>
                  </a:lnTo>
                  <a:lnTo>
                    <a:pt x="23" y="0"/>
                  </a:lnTo>
                  <a:cubicBezTo>
                    <a:pt x="31" y="7"/>
                    <a:pt x="39" y="15"/>
                    <a:pt x="47" y="22"/>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de-DE" sz="2800" b="0" i="0" u="none" strike="noStrike" kern="0" cap="none" spc="0" normalizeH="0" baseline="0" noProof="0">
                <a:ln>
                  <a:noFill/>
                </a:ln>
                <a:solidFill>
                  <a:srgbClr val="000000"/>
                </a:solidFill>
                <a:effectLst/>
                <a:uLnTx/>
                <a:uFillTx/>
                <a:latin typeface="BentonSans"/>
                <a:ea typeface="+mn-ea"/>
                <a:cs typeface="+mn-cs"/>
              </a:endParaRPr>
            </a:p>
          </p:txBody>
        </p:sp>
        <p:sp>
          <p:nvSpPr>
            <p:cNvPr id="76" name="Freeform 21">
              <a:extLst>
                <a:ext uri="{FF2B5EF4-FFF2-40B4-BE49-F238E27FC236}">
                  <a16:creationId xmlns:a16="http://schemas.microsoft.com/office/drawing/2014/main" id="{DF38AEFD-423B-47B2-8446-0C678E789559}"/>
                </a:ext>
              </a:extLst>
            </p:cNvPr>
            <p:cNvSpPr>
              <a:spLocks noEditPoints="1"/>
            </p:cNvSpPr>
            <p:nvPr/>
          </p:nvSpPr>
          <p:spPr bwMode="auto">
            <a:xfrm>
              <a:off x="5535953" y="5401913"/>
              <a:ext cx="1238861" cy="234465"/>
            </a:xfrm>
            <a:custGeom>
              <a:avLst/>
              <a:gdLst>
                <a:gd name="T0" fmla="*/ 0 w 2832"/>
                <a:gd name="T1" fmla="*/ 0 h 535"/>
                <a:gd name="T2" fmla="*/ 101 w 2832"/>
                <a:gd name="T3" fmla="*/ 83 h 535"/>
                <a:gd name="T4" fmla="*/ 133 w 2832"/>
                <a:gd name="T5" fmla="*/ 107 h 535"/>
                <a:gd name="T6" fmla="*/ 208 w 2832"/>
                <a:gd name="T7" fmla="*/ 160 h 535"/>
                <a:gd name="T8" fmla="*/ 263 w 2832"/>
                <a:gd name="T9" fmla="*/ 196 h 535"/>
                <a:gd name="T10" fmla="*/ 319 w 2832"/>
                <a:gd name="T11" fmla="*/ 230 h 535"/>
                <a:gd name="T12" fmla="*/ 376 w 2832"/>
                <a:gd name="T13" fmla="*/ 263 h 535"/>
                <a:gd name="T14" fmla="*/ 434 w 2832"/>
                <a:gd name="T15" fmla="*/ 294 h 535"/>
                <a:gd name="T16" fmla="*/ 553 w 2832"/>
                <a:gd name="T17" fmla="*/ 350 h 535"/>
                <a:gd name="T18" fmla="*/ 588 w 2832"/>
                <a:gd name="T19" fmla="*/ 365 h 535"/>
                <a:gd name="T20" fmla="*/ 675 w 2832"/>
                <a:gd name="T21" fmla="*/ 399 h 535"/>
                <a:gd name="T22" fmla="*/ 737 w 2832"/>
                <a:gd name="T23" fmla="*/ 421 h 535"/>
                <a:gd name="T24" fmla="*/ 799 w 2832"/>
                <a:gd name="T25" fmla="*/ 441 h 535"/>
                <a:gd name="T26" fmla="*/ 862 w 2832"/>
                <a:gd name="T27" fmla="*/ 459 h 535"/>
                <a:gd name="T28" fmla="*/ 926 w 2832"/>
                <a:gd name="T29" fmla="*/ 476 h 535"/>
                <a:gd name="T30" fmla="*/ 990 w 2832"/>
                <a:gd name="T31" fmla="*/ 490 h 535"/>
                <a:gd name="T32" fmla="*/ 1055 w 2832"/>
                <a:gd name="T33" fmla="*/ 502 h 535"/>
                <a:gd name="T34" fmla="*/ 1120 w 2832"/>
                <a:gd name="T35" fmla="*/ 513 h 535"/>
                <a:gd name="T36" fmla="*/ 1185 w 2832"/>
                <a:gd name="T37" fmla="*/ 521 h 535"/>
                <a:gd name="T38" fmla="*/ 1250 w 2832"/>
                <a:gd name="T39" fmla="*/ 527 h 535"/>
                <a:gd name="T40" fmla="*/ 1316 w 2832"/>
                <a:gd name="T41" fmla="*/ 532 h 535"/>
                <a:gd name="T42" fmla="*/ 1381 w 2832"/>
                <a:gd name="T43" fmla="*/ 535 h 535"/>
                <a:gd name="T44" fmla="*/ 1447 w 2832"/>
                <a:gd name="T45" fmla="*/ 535 h 535"/>
                <a:gd name="T46" fmla="*/ 1513 w 2832"/>
                <a:gd name="T47" fmla="*/ 533 h 535"/>
                <a:gd name="T48" fmla="*/ 1578 w 2832"/>
                <a:gd name="T49" fmla="*/ 530 h 535"/>
                <a:gd name="T50" fmla="*/ 1709 w 2832"/>
                <a:gd name="T51" fmla="*/ 516 h 535"/>
                <a:gd name="T52" fmla="*/ 1754 w 2832"/>
                <a:gd name="T53" fmla="*/ 510 h 535"/>
                <a:gd name="T54" fmla="*/ 1839 w 2832"/>
                <a:gd name="T55" fmla="*/ 495 h 535"/>
                <a:gd name="T56" fmla="*/ 1848 w 2832"/>
                <a:gd name="T57" fmla="*/ 494 h 535"/>
                <a:gd name="T58" fmla="*/ 1967 w 2832"/>
                <a:gd name="T59" fmla="*/ 466 h 535"/>
                <a:gd name="T60" fmla="*/ 2030 w 2832"/>
                <a:gd name="T61" fmla="*/ 448 h 535"/>
                <a:gd name="T62" fmla="*/ 2093 w 2832"/>
                <a:gd name="T63" fmla="*/ 428 h 535"/>
                <a:gd name="T64" fmla="*/ 2155 w 2832"/>
                <a:gd name="T65" fmla="*/ 406 h 535"/>
                <a:gd name="T66" fmla="*/ 2216 w 2832"/>
                <a:gd name="T67" fmla="*/ 383 h 535"/>
                <a:gd name="T68" fmla="*/ 2277 w 2832"/>
                <a:gd name="T69" fmla="*/ 357 h 535"/>
                <a:gd name="T70" fmla="*/ 2336 w 2832"/>
                <a:gd name="T71" fmla="*/ 330 h 535"/>
                <a:gd name="T72" fmla="*/ 2453 w 2832"/>
                <a:gd name="T73" fmla="*/ 270 h 535"/>
                <a:gd name="T74" fmla="*/ 2500 w 2832"/>
                <a:gd name="T75" fmla="*/ 244 h 535"/>
                <a:gd name="T76" fmla="*/ 2567 w 2832"/>
                <a:gd name="T77" fmla="*/ 203 h 535"/>
                <a:gd name="T78" fmla="*/ 2591 w 2832"/>
                <a:gd name="T79" fmla="*/ 189 h 535"/>
                <a:gd name="T80" fmla="*/ 2676 w 2832"/>
                <a:gd name="T81" fmla="*/ 131 h 535"/>
                <a:gd name="T82" fmla="*/ 2680 w 2832"/>
                <a:gd name="T83" fmla="*/ 128 h 535"/>
                <a:gd name="T84" fmla="*/ 2781 w 2832"/>
                <a:gd name="T85" fmla="*/ 51 h 535"/>
                <a:gd name="T86" fmla="*/ 2832 w 2832"/>
                <a:gd name="T87" fmla="*/ 1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32" h="535">
                  <a:moveTo>
                    <a:pt x="0" y="0"/>
                  </a:moveTo>
                  <a:lnTo>
                    <a:pt x="0" y="0"/>
                  </a:lnTo>
                  <a:lnTo>
                    <a:pt x="50" y="42"/>
                  </a:lnTo>
                  <a:moveTo>
                    <a:pt x="101" y="83"/>
                  </a:moveTo>
                  <a:lnTo>
                    <a:pt x="101" y="83"/>
                  </a:lnTo>
                  <a:lnTo>
                    <a:pt x="133" y="107"/>
                  </a:lnTo>
                  <a:lnTo>
                    <a:pt x="154" y="122"/>
                  </a:lnTo>
                  <a:moveTo>
                    <a:pt x="208" y="160"/>
                  </a:moveTo>
                  <a:lnTo>
                    <a:pt x="208" y="160"/>
                  </a:lnTo>
                  <a:lnTo>
                    <a:pt x="263" y="196"/>
                  </a:lnTo>
                  <a:moveTo>
                    <a:pt x="319" y="230"/>
                  </a:moveTo>
                  <a:lnTo>
                    <a:pt x="319" y="230"/>
                  </a:lnTo>
                  <a:lnTo>
                    <a:pt x="351" y="249"/>
                  </a:lnTo>
                  <a:lnTo>
                    <a:pt x="376" y="263"/>
                  </a:lnTo>
                  <a:moveTo>
                    <a:pt x="434" y="294"/>
                  </a:moveTo>
                  <a:lnTo>
                    <a:pt x="434" y="294"/>
                  </a:lnTo>
                  <a:lnTo>
                    <a:pt x="493" y="323"/>
                  </a:lnTo>
                  <a:moveTo>
                    <a:pt x="553" y="350"/>
                  </a:moveTo>
                  <a:lnTo>
                    <a:pt x="553" y="350"/>
                  </a:lnTo>
                  <a:lnTo>
                    <a:pt x="588" y="365"/>
                  </a:lnTo>
                  <a:lnTo>
                    <a:pt x="613" y="375"/>
                  </a:lnTo>
                  <a:moveTo>
                    <a:pt x="675" y="399"/>
                  </a:moveTo>
                  <a:lnTo>
                    <a:pt x="675" y="399"/>
                  </a:lnTo>
                  <a:lnTo>
                    <a:pt x="737" y="421"/>
                  </a:lnTo>
                  <a:moveTo>
                    <a:pt x="799" y="441"/>
                  </a:moveTo>
                  <a:lnTo>
                    <a:pt x="799" y="441"/>
                  </a:lnTo>
                  <a:lnTo>
                    <a:pt x="841" y="453"/>
                  </a:lnTo>
                  <a:lnTo>
                    <a:pt x="862" y="459"/>
                  </a:lnTo>
                  <a:moveTo>
                    <a:pt x="926" y="476"/>
                  </a:moveTo>
                  <a:lnTo>
                    <a:pt x="926" y="476"/>
                  </a:lnTo>
                  <a:lnTo>
                    <a:pt x="928" y="476"/>
                  </a:lnTo>
                  <a:lnTo>
                    <a:pt x="990" y="490"/>
                  </a:lnTo>
                  <a:moveTo>
                    <a:pt x="1055" y="502"/>
                  </a:moveTo>
                  <a:lnTo>
                    <a:pt x="1055" y="502"/>
                  </a:lnTo>
                  <a:lnTo>
                    <a:pt x="1106" y="511"/>
                  </a:lnTo>
                  <a:lnTo>
                    <a:pt x="1120" y="513"/>
                  </a:lnTo>
                  <a:moveTo>
                    <a:pt x="1185" y="521"/>
                  </a:moveTo>
                  <a:lnTo>
                    <a:pt x="1185" y="521"/>
                  </a:lnTo>
                  <a:lnTo>
                    <a:pt x="1197" y="523"/>
                  </a:lnTo>
                  <a:lnTo>
                    <a:pt x="1250" y="527"/>
                  </a:lnTo>
                  <a:moveTo>
                    <a:pt x="1316" y="532"/>
                  </a:moveTo>
                  <a:lnTo>
                    <a:pt x="1316" y="532"/>
                  </a:lnTo>
                  <a:lnTo>
                    <a:pt x="1380" y="535"/>
                  </a:lnTo>
                  <a:lnTo>
                    <a:pt x="1381" y="535"/>
                  </a:lnTo>
                  <a:moveTo>
                    <a:pt x="1447" y="535"/>
                  </a:moveTo>
                  <a:lnTo>
                    <a:pt x="1447" y="535"/>
                  </a:lnTo>
                  <a:lnTo>
                    <a:pt x="1473" y="535"/>
                  </a:lnTo>
                  <a:lnTo>
                    <a:pt x="1513" y="533"/>
                  </a:lnTo>
                  <a:moveTo>
                    <a:pt x="1578" y="530"/>
                  </a:moveTo>
                  <a:lnTo>
                    <a:pt x="1578" y="530"/>
                  </a:lnTo>
                  <a:lnTo>
                    <a:pt x="1644" y="524"/>
                  </a:lnTo>
                  <a:moveTo>
                    <a:pt x="1709" y="516"/>
                  </a:moveTo>
                  <a:lnTo>
                    <a:pt x="1709" y="516"/>
                  </a:lnTo>
                  <a:lnTo>
                    <a:pt x="1754" y="510"/>
                  </a:lnTo>
                  <a:lnTo>
                    <a:pt x="1774" y="507"/>
                  </a:lnTo>
                  <a:moveTo>
                    <a:pt x="1839" y="495"/>
                  </a:moveTo>
                  <a:lnTo>
                    <a:pt x="1839" y="495"/>
                  </a:lnTo>
                  <a:lnTo>
                    <a:pt x="1848" y="494"/>
                  </a:lnTo>
                  <a:lnTo>
                    <a:pt x="1903" y="481"/>
                  </a:lnTo>
                  <a:moveTo>
                    <a:pt x="1967" y="466"/>
                  </a:moveTo>
                  <a:lnTo>
                    <a:pt x="1967" y="466"/>
                  </a:lnTo>
                  <a:lnTo>
                    <a:pt x="2030" y="448"/>
                  </a:lnTo>
                  <a:moveTo>
                    <a:pt x="2093" y="428"/>
                  </a:moveTo>
                  <a:lnTo>
                    <a:pt x="2093" y="428"/>
                  </a:lnTo>
                  <a:lnTo>
                    <a:pt x="2130" y="416"/>
                  </a:lnTo>
                  <a:lnTo>
                    <a:pt x="2155" y="406"/>
                  </a:lnTo>
                  <a:moveTo>
                    <a:pt x="2216" y="383"/>
                  </a:moveTo>
                  <a:lnTo>
                    <a:pt x="2216" y="383"/>
                  </a:lnTo>
                  <a:lnTo>
                    <a:pt x="2224" y="380"/>
                  </a:lnTo>
                  <a:lnTo>
                    <a:pt x="2277" y="357"/>
                  </a:lnTo>
                  <a:moveTo>
                    <a:pt x="2336" y="330"/>
                  </a:moveTo>
                  <a:lnTo>
                    <a:pt x="2336" y="330"/>
                  </a:lnTo>
                  <a:lnTo>
                    <a:pt x="2395" y="301"/>
                  </a:lnTo>
                  <a:moveTo>
                    <a:pt x="2453" y="270"/>
                  </a:moveTo>
                  <a:lnTo>
                    <a:pt x="2453" y="270"/>
                  </a:lnTo>
                  <a:lnTo>
                    <a:pt x="2500" y="244"/>
                  </a:lnTo>
                  <a:lnTo>
                    <a:pt x="2511" y="238"/>
                  </a:lnTo>
                  <a:moveTo>
                    <a:pt x="2567" y="203"/>
                  </a:moveTo>
                  <a:lnTo>
                    <a:pt x="2567" y="203"/>
                  </a:lnTo>
                  <a:lnTo>
                    <a:pt x="2591" y="189"/>
                  </a:lnTo>
                  <a:lnTo>
                    <a:pt x="2622" y="168"/>
                  </a:lnTo>
                  <a:moveTo>
                    <a:pt x="2676" y="131"/>
                  </a:moveTo>
                  <a:lnTo>
                    <a:pt x="2676" y="131"/>
                  </a:lnTo>
                  <a:lnTo>
                    <a:pt x="2680" y="128"/>
                  </a:lnTo>
                  <a:lnTo>
                    <a:pt x="2729" y="91"/>
                  </a:lnTo>
                  <a:moveTo>
                    <a:pt x="2781" y="51"/>
                  </a:moveTo>
                  <a:lnTo>
                    <a:pt x="2781" y="51"/>
                  </a:lnTo>
                  <a:lnTo>
                    <a:pt x="2832" y="10"/>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de-DE" sz="2800" b="0" i="0" u="none" strike="noStrike" kern="0" cap="none" spc="0" normalizeH="0" baseline="0" noProof="0">
                <a:ln>
                  <a:noFill/>
                </a:ln>
                <a:solidFill>
                  <a:srgbClr val="000000"/>
                </a:solidFill>
                <a:effectLst/>
                <a:uLnTx/>
                <a:uFillTx/>
                <a:latin typeface="BentonSans"/>
                <a:ea typeface="+mn-ea"/>
                <a:cs typeface="+mn-cs"/>
              </a:endParaRPr>
            </a:p>
          </p:txBody>
        </p:sp>
        <p:sp>
          <p:nvSpPr>
            <p:cNvPr id="77" name="Freeform 22">
              <a:extLst>
                <a:ext uri="{FF2B5EF4-FFF2-40B4-BE49-F238E27FC236}">
                  <a16:creationId xmlns:a16="http://schemas.microsoft.com/office/drawing/2014/main" id="{813A8A66-C7C4-431B-86FD-2D1B94CFC6C0}"/>
                </a:ext>
              </a:extLst>
            </p:cNvPr>
            <p:cNvSpPr>
              <a:spLocks/>
            </p:cNvSpPr>
            <p:nvPr/>
          </p:nvSpPr>
          <p:spPr bwMode="auto">
            <a:xfrm>
              <a:off x="6796992" y="5378150"/>
              <a:ext cx="19010" cy="12674"/>
            </a:xfrm>
            <a:custGeom>
              <a:avLst/>
              <a:gdLst>
                <a:gd name="T0" fmla="*/ 0 w 45"/>
                <a:gd name="T1" fmla="*/ 22 h 26"/>
                <a:gd name="T2" fmla="*/ 0 w 45"/>
                <a:gd name="T3" fmla="*/ 22 h 26"/>
                <a:gd name="T4" fmla="*/ 24 w 45"/>
                <a:gd name="T5" fmla="*/ 0 h 26"/>
                <a:gd name="T6" fmla="*/ 45 w 45"/>
                <a:gd name="T7" fmla="*/ 26 h 26"/>
              </a:gdLst>
              <a:ahLst/>
              <a:cxnLst>
                <a:cxn ang="0">
                  <a:pos x="T0" y="T1"/>
                </a:cxn>
                <a:cxn ang="0">
                  <a:pos x="T2" y="T3"/>
                </a:cxn>
                <a:cxn ang="0">
                  <a:pos x="T4" y="T5"/>
                </a:cxn>
                <a:cxn ang="0">
                  <a:pos x="T6" y="T7"/>
                </a:cxn>
              </a:cxnLst>
              <a:rect l="0" t="0" r="r" b="b"/>
              <a:pathLst>
                <a:path w="45" h="26">
                  <a:moveTo>
                    <a:pt x="0" y="22"/>
                  </a:moveTo>
                  <a:lnTo>
                    <a:pt x="0" y="22"/>
                  </a:lnTo>
                  <a:cubicBezTo>
                    <a:pt x="8" y="15"/>
                    <a:pt x="16" y="7"/>
                    <a:pt x="24" y="0"/>
                  </a:cubicBezTo>
                  <a:lnTo>
                    <a:pt x="45" y="26"/>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de-DE" sz="2800" b="0" i="0" u="none" strike="noStrike" kern="0" cap="none" spc="0" normalizeH="0" baseline="0" noProof="0">
                <a:ln>
                  <a:noFill/>
                </a:ln>
                <a:solidFill>
                  <a:srgbClr val="000000"/>
                </a:solidFill>
                <a:effectLst/>
                <a:uLnTx/>
                <a:uFillTx/>
                <a:latin typeface="BentonSans"/>
                <a:ea typeface="+mn-ea"/>
                <a:cs typeface="+mn-cs"/>
              </a:endParaRPr>
            </a:p>
          </p:txBody>
        </p:sp>
        <p:sp>
          <p:nvSpPr>
            <p:cNvPr id="78" name="Freeform 23">
              <a:extLst>
                <a:ext uri="{FF2B5EF4-FFF2-40B4-BE49-F238E27FC236}">
                  <a16:creationId xmlns:a16="http://schemas.microsoft.com/office/drawing/2014/main" id="{3A1168CB-58C2-458B-93C6-9344CC8771D6}"/>
                </a:ext>
              </a:extLst>
            </p:cNvPr>
            <p:cNvSpPr>
              <a:spLocks/>
            </p:cNvSpPr>
            <p:nvPr/>
          </p:nvSpPr>
          <p:spPr bwMode="auto">
            <a:xfrm>
              <a:off x="6830261" y="5406666"/>
              <a:ext cx="12674" cy="15843"/>
            </a:xfrm>
            <a:custGeom>
              <a:avLst/>
              <a:gdLst>
                <a:gd name="T0" fmla="*/ 0 w 30"/>
                <a:gd name="T1" fmla="*/ 0 h 36"/>
                <a:gd name="T2" fmla="*/ 0 w 30"/>
                <a:gd name="T3" fmla="*/ 0 h 36"/>
                <a:gd name="T4" fmla="*/ 30 w 30"/>
                <a:gd name="T5" fmla="*/ 36 h 36"/>
              </a:gdLst>
              <a:ahLst/>
              <a:cxnLst>
                <a:cxn ang="0">
                  <a:pos x="T0" y="T1"/>
                </a:cxn>
                <a:cxn ang="0">
                  <a:pos x="T2" y="T3"/>
                </a:cxn>
                <a:cxn ang="0">
                  <a:pos x="T4" y="T5"/>
                </a:cxn>
              </a:cxnLst>
              <a:rect l="0" t="0" r="r" b="b"/>
              <a:pathLst>
                <a:path w="30" h="36">
                  <a:moveTo>
                    <a:pt x="0" y="0"/>
                  </a:moveTo>
                  <a:lnTo>
                    <a:pt x="0" y="0"/>
                  </a:lnTo>
                  <a:lnTo>
                    <a:pt x="30" y="36"/>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de-DE" sz="2800" b="0" i="0" u="none" strike="noStrike" kern="0" cap="none" spc="0" normalizeH="0" baseline="0" noProof="0">
                <a:ln>
                  <a:noFill/>
                </a:ln>
                <a:solidFill>
                  <a:srgbClr val="000000"/>
                </a:solidFill>
                <a:effectLst/>
                <a:uLnTx/>
                <a:uFillTx/>
                <a:latin typeface="BentonSans"/>
                <a:ea typeface="+mn-ea"/>
                <a:cs typeface="+mn-cs"/>
              </a:endParaRPr>
            </a:p>
          </p:txBody>
        </p:sp>
        <p:sp>
          <p:nvSpPr>
            <p:cNvPr id="79" name="Freeform 24">
              <a:extLst>
                <a:ext uri="{FF2B5EF4-FFF2-40B4-BE49-F238E27FC236}">
                  <a16:creationId xmlns:a16="http://schemas.microsoft.com/office/drawing/2014/main" id="{535ABB24-E228-45B8-B6BA-E44C1E229FE7}"/>
                </a:ext>
              </a:extLst>
            </p:cNvPr>
            <p:cNvSpPr>
              <a:spLocks/>
            </p:cNvSpPr>
            <p:nvPr/>
          </p:nvSpPr>
          <p:spPr bwMode="auto">
            <a:xfrm>
              <a:off x="6855607" y="5438349"/>
              <a:ext cx="9506" cy="11089"/>
            </a:xfrm>
            <a:custGeom>
              <a:avLst/>
              <a:gdLst>
                <a:gd name="T0" fmla="*/ 0 w 20"/>
                <a:gd name="T1" fmla="*/ 0 h 26"/>
                <a:gd name="T2" fmla="*/ 0 w 20"/>
                <a:gd name="T3" fmla="*/ 0 h 26"/>
                <a:gd name="T4" fmla="*/ 20 w 20"/>
                <a:gd name="T5" fmla="*/ 26 h 26"/>
              </a:gdLst>
              <a:ahLst/>
              <a:cxnLst>
                <a:cxn ang="0">
                  <a:pos x="T0" y="T1"/>
                </a:cxn>
                <a:cxn ang="0">
                  <a:pos x="T2" y="T3"/>
                </a:cxn>
                <a:cxn ang="0">
                  <a:pos x="T4" y="T5"/>
                </a:cxn>
              </a:cxnLst>
              <a:rect l="0" t="0" r="r" b="b"/>
              <a:pathLst>
                <a:path w="20" h="26">
                  <a:moveTo>
                    <a:pt x="0" y="0"/>
                  </a:moveTo>
                  <a:lnTo>
                    <a:pt x="0" y="0"/>
                  </a:lnTo>
                  <a:lnTo>
                    <a:pt x="20" y="26"/>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de-DE" sz="2800" b="0" i="0" u="none" strike="noStrike" kern="0" cap="none" spc="0" normalizeH="0" baseline="0" noProof="0">
                <a:ln>
                  <a:noFill/>
                </a:ln>
                <a:solidFill>
                  <a:srgbClr val="000000"/>
                </a:solidFill>
                <a:effectLst/>
                <a:uLnTx/>
                <a:uFillTx/>
                <a:latin typeface="BentonSans"/>
                <a:ea typeface="+mn-ea"/>
                <a:cs typeface="+mn-cs"/>
              </a:endParaRPr>
            </a:p>
          </p:txBody>
        </p:sp>
        <p:pic>
          <p:nvPicPr>
            <p:cNvPr id="80" name="Picture 79">
              <a:extLst>
                <a:ext uri="{FF2B5EF4-FFF2-40B4-BE49-F238E27FC236}">
                  <a16:creationId xmlns:a16="http://schemas.microsoft.com/office/drawing/2014/main" id="{F98B6216-E5F5-47A9-9218-5E97615C0CC1}"/>
                </a:ext>
              </a:extLst>
            </p:cNvPr>
            <p:cNvPicPr>
              <a:picLocks noChangeAspect="1"/>
            </p:cNvPicPr>
            <p:nvPr/>
          </p:nvPicPr>
          <p:blipFill>
            <a:blip r:embed="rId12"/>
            <a:stretch>
              <a:fillRect/>
            </a:stretch>
          </p:blipFill>
          <p:spPr>
            <a:xfrm>
              <a:off x="3988658" y="5262897"/>
              <a:ext cx="623704" cy="623702"/>
            </a:xfrm>
            <a:prstGeom prst="rect">
              <a:avLst/>
            </a:prstGeom>
          </p:spPr>
        </p:pic>
        <p:sp>
          <p:nvSpPr>
            <p:cNvPr id="81" name="Freeform 29">
              <a:extLst>
                <a:ext uri="{FF2B5EF4-FFF2-40B4-BE49-F238E27FC236}">
                  <a16:creationId xmlns:a16="http://schemas.microsoft.com/office/drawing/2014/main" id="{E5474FF2-43F6-4EA5-898F-B8F0BC4DB2C0}"/>
                </a:ext>
              </a:extLst>
            </p:cNvPr>
            <p:cNvSpPr>
              <a:spLocks/>
            </p:cNvSpPr>
            <p:nvPr/>
          </p:nvSpPr>
          <p:spPr bwMode="auto">
            <a:xfrm>
              <a:off x="6142248" y="5291025"/>
              <a:ext cx="0" cy="386751"/>
            </a:xfrm>
            <a:custGeom>
              <a:avLst/>
              <a:gdLst>
                <a:gd name="T0" fmla="*/ 0 h 887"/>
                <a:gd name="T1" fmla="*/ 0 h 887"/>
                <a:gd name="T2" fmla="*/ 887 h 887"/>
              </a:gdLst>
              <a:ahLst/>
              <a:cxnLst>
                <a:cxn ang="0">
                  <a:pos x="0" y="T0"/>
                </a:cxn>
                <a:cxn ang="0">
                  <a:pos x="0" y="T1"/>
                </a:cxn>
                <a:cxn ang="0">
                  <a:pos x="0" y="T2"/>
                </a:cxn>
              </a:cxnLst>
              <a:rect l="0" t="0" r="r" b="b"/>
              <a:pathLst>
                <a:path h="887">
                  <a:moveTo>
                    <a:pt x="0" y="0"/>
                  </a:moveTo>
                  <a:lnTo>
                    <a:pt x="0" y="0"/>
                  </a:lnTo>
                  <a:lnTo>
                    <a:pt x="0" y="887"/>
                  </a:lnTo>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BentonSans"/>
                <a:ea typeface="+mn-ea"/>
                <a:cs typeface="+mn-cs"/>
              </a:endParaRPr>
            </a:p>
          </p:txBody>
        </p:sp>
        <p:sp>
          <p:nvSpPr>
            <p:cNvPr id="82" name="Freeform 30">
              <a:extLst>
                <a:ext uri="{FF2B5EF4-FFF2-40B4-BE49-F238E27FC236}">
                  <a16:creationId xmlns:a16="http://schemas.microsoft.com/office/drawing/2014/main" id="{35D7BA5B-A519-429E-992F-DE62C6A1ADFB}"/>
                </a:ext>
              </a:extLst>
            </p:cNvPr>
            <p:cNvSpPr>
              <a:spLocks/>
            </p:cNvSpPr>
            <p:nvPr/>
          </p:nvSpPr>
          <p:spPr bwMode="auto">
            <a:xfrm>
              <a:off x="6142248" y="5302912"/>
              <a:ext cx="0" cy="339200"/>
            </a:xfrm>
            <a:custGeom>
              <a:avLst/>
              <a:gdLst>
                <a:gd name="T0" fmla="*/ 0 h 775"/>
                <a:gd name="T1" fmla="*/ 0 h 775"/>
                <a:gd name="T2" fmla="*/ 775 h 775"/>
              </a:gdLst>
              <a:ahLst/>
              <a:cxnLst>
                <a:cxn ang="0">
                  <a:pos x="0" y="T0"/>
                </a:cxn>
                <a:cxn ang="0">
                  <a:pos x="0" y="T1"/>
                </a:cxn>
                <a:cxn ang="0">
                  <a:pos x="0" y="T2"/>
                </a:cxn>
              </a:cxnLst>
              <a:rect l="0" t="0" r="r" b="b"/>
              <a:pathLst>
                <a:path h="775">
                  <a:moveTo>
                    <a:pt x="0" y="0"/>
                  </a:moveTo>
                  <a:lnTo>
                    <a:pt x="0" y="0"/>
                  </a:lnTo>
                  <a:lnTo>
                    <a:pt x="0" y="775"/>
                  </a:lnTo>
                </a:path>
              </a:pathLst>
            </a:custGeom>
            <a:noFill/>
            <a:ln w="41275" cap="flat">
              <a:solidFill>
                <a:srgbClr val="EEAA1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BentonSans"/>
                <a:ea typeface="+mn-ea"/>
                <a:cs typeface="+mn-cs"/>
              </a:endParaRPr>
            </a:p>
          </p:txBody>
        </p:sp>
        <p:sp>
          <p:nvSpPr>
            <p:cNvPr id="83" name="Freeform 31">
              <a:extLst>
                <a:ext uri="{FF2B5EF4-FFF2-40B4-BE49-F238E27FC236}">
                  <a16:creationId xmlns:a16="http://schemas.microsoft.com/office/drawing/2014/main" id="{7E800FAE-B73D-44FF-A497-4B6E2600DF20}"/>
                </a:ext>
              </a:extLst>
            </p:cNvPr>
            <p:cNvSpPr>
              <a:spLocks/>
            </p:cNvSpPr>
            <p:nvPr/>
          </p:nvSpPr>
          <p:spPr bwMode="auto">
            <a:xfrm>
              <a:off x="6089942" y="5574748"/>
              <a:ext cx="103029" cy="103028"/>
            </a:xfrm>
            <a:custGeom>
              <a:avLst/>
              <a:gdLst>
                <a:gd name="T0" fmla="*/ 0 w 236"/>
                <a:gd name="T1" fmla="*/ 118 h 236"/>
                <a:gd name="T2" fmla="*/ 0 w 236"/>
                <a:gd name="T3" fmla="*/ 118 h 236"/>
                <a:gd name="T4" fmla="*/ 118 w 236"/>
                <a:gd name="T5" fmla="*/ 236 h 236"/>
                <a:gd name="T6" fmla="*/ 236 w 236"/>
                <a:gd name="T7" fmla="*/ 118 h 236"/>
                <a:gd name="T8" fmla="*/ 118 w 236"/>
                <a:gd name="T9" fmla="*/ 0 h 236"/>
                <a:gd name="T10" fmla="*/ 0 w 236"/>
                <a:gd name="T11" fmla="*/ 118 h 236"/>
              </a:gdLst>
              <a:ahLst/>
              <a:cxnLst>
                <a:cxn ang="0">
                  <a:pos x="T0" y="T1"/>
                </a:cxn>
                <a:cxn ang="0">
                  <a:pos x="T2" y="T3"/>
                </a:cxn>
                <a:cxn ang="0">
                  <a:pos x="T4" y="T5"/>
                </a:cxn>
                <a:cxn ang="0">
                  <a:pos x="T6" y="T7"/>
                </a:cxn>
                <a:cxn ang="0">
                  <a:pos x="T8" y="T9"/>
                </a:cxn>
                <a:cxn ang="0">
                  <a:pos x="T10" y="T11"/>
                </a:cxn>
              </a:cxnLst>
              <a:rect l="0" t="0" r="r" b="b"/>
              <a:pathLst>
                <a:path w="236" h="236">
                  <a:moveTo>
                    <a:pt x="0" y="118"/>
                  </a:moveTo>
                  <a:lnTo>
                    <a:pt x="0" y="118"/>
                  </a:lnTo>
                  <a:cubicBezTo>
                    <a:pt x="0" y="183"/>
                    <a:pt x="53" y="236"/>
                    <a:pt x="118" y="236"/>
                  </a:cubicBezTo>
                  <a:cubicBezTo>
                    <a:pt x="183" y="236"/>
                    <a:pt x="236" y="183"/>
                    <a:pt x="236" y="118"/>
                  </a:cubicBezTo>
                  <a:cubicBezTo>
                    <a:pt x="236" y="53"/>
                    <a:pt x="183" y="0"/>
                    <a:pt x="118" y="0"/>
                  </a:cubicBezTo>
                  <a:cubicBezTo>
                    <a:pt x="53" y="0"/>
                    <a:pt x="0" y="53"/>
                    <a:pt x="0" y="118"/>
                  </a:cubicBezTo>
                  <a:close/>
                </a:path>
              </a:pathLst>
            </a:custGeom>
            <a:solidFill>
              <a:srgbClr val="EEAA1F"/>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BentonSans"/>
                <a:ea typeface="+mn-ea"/>
                <a:cs typeface="+mn-cs"/>
              </a:endParaRPr>
            </a:p>
          </p:txBody>
        </p:sp>
      </p:grpSp>
      <p:grpSp>
        <p:nvGrpSpPr>
          <p:cNvPr id="88" name="Group 87">
            <a:extLst>
              <a:ext uri="{FF2B5EF4-FFF2-40B4-BE49-F238E27FC236}">
                <a16:creationId xmlns:a16="http://schemas.microsoft.com/office/drawing/2014/main" id="{5A58E212-EC6C-4173-82FE-4303815C7DDD}"/>
              </a:ext>
            </a:extLst>
          </p:cNvPr>
          <p:cNvGrpSpPr/>
          <p:nvPr/>
        </p:nvGrpSpPr>
        <p:grpSpPr>
          <a:xfrm>
            <a:off x="8741658" y="3351697"/>
            <a:ext cx="2962227" cy="588880"/>
            <a:chOff x="8728250" y="2702760"/>
            <a:chExt cx="2962227" cy="588880"/>
          </a:xfrm>
          <a:solidFill>
            <a:schemeClr val="bg1">
              <a:alpha val="30000"/>
            </a:schemeClr>
          </a:solidFill>
        </p:grpSpPr>
        <p:sp>
          <p:nvSpPr>
            <p:cNvPr id="95" name="Rounded Rectangle 20">
              <a:extLst>
                <a:ext uri="{FF2B5EF4-FFF2-40B4-BE49-F238E27FC236}">
                  <a16:creationId xmlns:a16="http://schemas.microsoft.com/office/drawing/2014/main" id="{08ED5C9D-3EDF-4D47-8840-AAB3D5D576BA}"/>
                </a:ext>
              </a:extLst>
            </p:cNvPr>
            <p:cNvSpPr/>
            <p:nvPr/>
          </p:nvSpPr>
          <p:spPr bwMode="gray">
            <a:xfrm>
              <a:off x="9048028" y="2702760"/>
              <a:ext cx="2642449" cy="588880"/>
            </a:xfrm>
            <a:prstGeom prst="roundRect">
              <a:avLst>
                <a:gd name="adj" fmla="val 29833"/>
              </a:avLst>
            </a:prstGeom>
            <a:noFill/>
            <a:ln w="25400" algn="ctr">
              <a:solidFill>
                <a:schemeClr val="tx1"/>
              </a:solidFill>
              <a:miter lim="800000"/>
              <a:headEnd/>
              <a:tailEnd/>
            </a:ln>
          </p:spPr>
          <p:txBody>
            <a:bodyPr lIns="90000" tIns="72000" rIns="36000" bIns="72000" rtlCol="0" anchor="ct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dirty="0">
                  <a:ln>
                    <a:noFill/>
                  </a:ln>
                  <a:solidFill>
                    <a:srgbClr val="FFFFFF"/>
                  </a:solidFill>
                  <a:effectLst/>
                  <a:uLnTx/>
                  <a:uFillTx/>
                  <a:latin typeface="BentonSans"/>
                  <a:ea typeface="Arial Unicode MS" pitchFamily="34" charset="-128"/>
                  <a:cs typeface="Arial Unicode MS" pitchFamily="34" charset="-128"/>
                </a:rPr>
                <a:t>Intelligent Suite</a:t>
              </a:r>
            </a:p>
          </p:txBody>
        </p:sp>
        <p:sp>
          <p:nvSpPr>
            <p:cNvPr id="96" name="Oval 95">
              <a:extLst>
                <a:ext uri="{FF2B5EF4-FFF2-40B4-BE49-F238E27FC236}">
                  <a16:creationId xmlns:a16="http://schemas.microsoft.com/office/drawing/2014/main" id="{2784D0B2-FD70-4768-A7BA-2A52D983C0D9}"/>
                </a:ext>
              </a:extLst>
            </p:cNvPr>
            <p:cNvSpPr/>
            <p:nvPr/>
          </p:nvSpPr>
          <p:spPr bwMode="gray">
            <a:xfrm>
              <a:off x="8728250" y="2804930"/>
              <a:ext cx="396076" cy="396076"/>
            </a:xfrm>
            <a:prstGeom prst="ellipse">
              <a:avLst/>
            </a:prstGeom>
            <a:solidFill>
              <a:schemeClr val="bg1"/>
            </a:solid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dirty="0">
                  <a:ln>
                    <a:noFill/>
                  </a:ln>
                  <a:solidFill>
                    <a:srgbClr val="F0AB00"/>
                  </a:solidFill>
                  <a:effectLst/>
                  <a:uLnTx/>
                  <a:uFillTx/>
                  <a:latin typeface="BentonSans"/>
                  <a:ea typeface="Arial Unicode MS" pitchFamily="34" charset="-128"/>
                  <a:cs typeface="Arial Unicode MS" pitchFamily="34" charset="-128"/>
                </a:rPr>
                <a:t>1</a:t>
              </a:r>
            </a:p>
          </p:txBody>
        </p:sp>
      </p:grpSp>
      <p:grpSp>
        <p:nvGrpSpPr>
          <p:cNvPr id="90" name="Group 89">
            <a:extLst>
              <a:ext uri="{FF2B5EF4-FFF2-40B4-BE49-F238E27FC236}">
                <a16:creationId xmlns:a16="http://schemas.microsoft.com/office/drawing/2014/main" id="{66D90B83-E32D-4A53-9ED6-A74681ABC362}"/>
              </a:ext>
            </a:extLst>
          </p:cNvPr>
          <p:cNvGrpSpPr/>
          <p:nvPr/>
        </p:nvGrpSpPr>
        <p:grpSpPr>
          <a:xfrm>
            <a:off x="8741658" y="4282345"/>
            <a:ext cx="2962227" cy="588880"/>
            <a:chOff x="8728250" y="3927849"/>
            <a:chExt cx="2962227" cy="588880"/>
          </a:xfrm>
          <a:solidFill>
            <a:schemeClr val="bg1">
              <a:alpha val="30000"/>
            </a:schemeClr>
          </a:solidFill>
        </p:grpSpPr>
        <p:sp>
          <p:nvSpPr>
            <p:cNvPr id="91" name="Rounded Rectangle 56">
              <a:extLst>
                <a:ext uri="{FF2B5EF4-FFF2-40B4-BE49-F238E27FC236}">
                  <a16:creationId xmlns:a16="http://schemas.microsoft.com/office/drawing/2014/main" id="{90E008FC-9AF0-42EF-B758-9E48E87E24D8}"/>
                </a:ext>
              </a:extLst>
            </p:cNvPr>
            <p:cNvSpPr/>
            <p:nvPr/>
          </p:nvSpPr>
          <p:spPr bwMode="gray">
            <a:xfrm>
              <a:off x="9048028" y="3927849"/>
              <a:ext cx="2642449" cy="588880"/>
            </a:xfrm>
            <a:prstGeom prst="roundRect">
              <a:avLst>
                <a:gd name="adj" fmla="val 31086"/>
              </a:avLst>
            </a:prstGeom>
            <a:noFill/>
            <a:ln w="25400" algn="ctr">
              <a:solidFill>
                <a:schemeClr val="tx1"/>
              </a:solidFill>
              <a:miter lim="800000"/>
              <a:headEnd/>
              <a:tailEnd/>
            </a:ln>
          </p:spPr>
          <p:txBody>
            <a:bodyPr lIns="90000" tIns="72000" rIns="36000" bIns="72000" rtlCol="0" anchor="ct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dirty="0">
                  <a:ln>
                    <a:noFill/>
                  </a:ln>
                  <a:solidFill>
                    <a:srgbClr val="FFFFFF"/>
                  </a:solidFill>
                  <a:effectLst/>
                  <a:uLnTx/>
                  <a:uFillTx/>
                  <a:latin typeface="BentonSans"/>
                  <a:ea typeface="Arial Unicode MS" pitchFamily="34" charset="-128"/>
                  <a:cs typeface="Arial Unicode MS" pitchFamily="34" charset="-128"/>
                </a:rPr>
                <a:t>Intelligent Technologies</a:t>
              </a:r>
            </a:p>
          </p:txBody>
        </p:sp>
        <p:sp>
          <p:nvSpPr>
            <p:cNvPr id="92" name="Oval 91">
              <a:extLst>
                <a:ext uri="{FF2B5EF4-FFF2-40B4-BE49-F238E27FC236}">
                  <a16:creationId xmlns:a16="http://schemas.microsoft.com/office/drawing/2014/main" id="{F36F1C64-34A7-42C1-92CE-F0A1C6E81FB2}"/>
                </a:ext>
              </a:extLst>
            </p:cNvPr>
            <p:cNvSpPr/>
            <p:nvPr/>
          </p:nvSpPr>
          <p:spPr bwMode="gray">
            <a:xfrm>
              <a:off x="8728250" y="4030019"/>
              <a:ext cx="396076" cy="396076"/>
            </a:xfrm>
            <a:prstGeom prst="ellipse">
              <a:avLst/>
            </a:prstGeom>
            <a:solidFill>
              <a:schemeClr val="bg1"/>
            </a:solid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lang="en-US" sz="1800" b="1" kern="0" dirty="0">
                  <a:solidFill>
                    <a:srgbClr val="F0AB00"/>
                  </a:solidFill>
                  <a:latin typeface="BentonSans"/>
                  <a:ea typeface="Arial Unicode MS" pitchFamily="34" charset="-128"/>
                  <a:cs typeface="Arial Unicode MS" pitchFamily="34" charset="-128"/>
                </a:rPr>
                <a:t>2</a:t>
              </a:r>
              <a:endParaRPr kumimoji="0" lang="en-US" sz="1800" b="1" i="0" u="none" strike="noStrike" kern="0" cap="none" spc="0" normalizeH="0" baseline="0" noProof="0" dirty="0">
                <a:ln>
                  <a:noFill/>
                </a:ln>
                <a:solidFill>
                  <a:srgbClr val="F0AB00"/>
                </a:solidFill>
                <a:effectLst/>
                <a:uLnTx/>
                <a:uFillTx/>
                <a:latin typeface="BentonSans"/>
                <a:ea typeface="Arial Unicode MS" pitchFamily="34" charset="-128"/>
                <a:cs typeface="Arial Unicode MS" pitchFamily="34" charset="-128"/>
              </a:endParaRPr>
            </a:p>
          </p:txBody>
        </p:sp>
      </p:grpSp>
      <p:grpSp>
        <p:nvGrpSpPr>
          <p:cNvPr id="3" name="Group 2">
            <a:extLst>
              <a:ext uri="{FF2B5EF4-FFF2-40B4-BE49-F238E27FC236}">
                <a16:creationId xmlns:a16="http://schemas.microsoft.com/office/drawing/2014/main" id="{73E48F93-006C-324A-9257-DFEE32F80DED}"/>
              </a:ext>
            </a:extLst>
          </p:cNvPr>
          <p:cNvGrpSpPr/>
          <p:nvPr/>
        </p:nvGrpSpPr>
        <p:grpSpPr>
          <a:xfrm>
            <a:off x="8728249" y="5224529"/>
            <a:ext cx="2962227" cy="588880"/>
            <a:chOff x="8728249" y="5224529"/>
            <a:chExt cx="2962227" cy="588880"/>
          </a:xfrm>
        </p:grpSpPr>
        <p:sp>
          <p:nvSpPr>
            <p:cNvPr id="97" name="Rounded Rectangle 53"/>
            <p:cNvSpPr/>
            <p:nvPr/>
          </p:nvSpPr>
          <p:spPr bwMode="gray">
            <a:xfrm>
              <a:off x="9048027" y="5224529"/>
              <a:ext cx="2642449" cy="588880"/>
            </a:xfrm>
            <a:prstGeom prst="roundRect">
              <a:avLst>
                <a:gd name="adj" fmla="val 31087"/>
              </a:avLst>
            </a:prstGeom>
            <a:solidFill>
              <a:schemeClr val="bg1"/>
            </a:solidFill>
            <a:ln w="25400" algn="ctr">
              <a:solidFill>
                <a:schemeClr val="accent1"/>
              </a:solidFill>
              <a:miter lim="800000"/>
              <a:headEnd/>
              <a:tailEnd/>
            </a:ln>
          </p:spPr>
          <p:txBody>
            <a:bodyPr lIns="90000" tIns="72000" rIns="36000" bIns="72000" rtlCol="0" anchor="ct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dirty="0">
                  <a:ln>
                    <a:noFill/>
                  </a:ln>
                  <a:solidFill>
                    <a:srgbClr val="FFFFFF"/>
                  </a:solidFill>
                  <a:effectLst/>
                  <a:uLnTx/>
                  <a:uFillTx/>
                  <a:latin typeface="BentonSans"/>
                  <a:ea typeface="Arial Unicode MS" pitchFamily="34" charset="-128"/>
                  <a:cs typeface="Arial Unicode MS" pitchFamily="34" charset="-128"/>
                </a:rPr>
                <a:t>Digital Platform</a:t>
              </a:r>
            </a:p>
          </p:txBody>
        </p:sp>
        <p:sp>
          <p:nvSpPr>
            <p:cNvPr id="99" name="Oval 98"/>
            <p:cNvSpPr/>
            <p:nvPr/>
          </p:nvSpPr>
          <p:spPr bwMode="gray">
            <a:xfrm>
              <a:off x="8728249" y="5326699"/>
              <a:ext cx="396076" cy="396076"/>
            </a:xfrm>
            <a:prstGeom prst="ellipse">
              <a:avLst/>
            </a:prstGeom>
            <a:solidFill>
              <a:schemeClr val="bg1"/>
            </a:solid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dirty="0">
                  <a:ln>
                    <a:noFill/>
                  </a:ln>
                  <a:solidFill>
                    <a:srgbClr val="F0AB00"/>
                  </a:solidFill>
                  <a:effectLst/>
                  <a:uLnTx/>
                  <a:uFillTx/>
                  <a:latin typeface="BentonSans"/>
                  <a:ea typeface="Arial Unicode MS" pitchFamily="34" charset="-128"/>
                  <a:cs typeface="Arial Unicode MS" pitchFamily="34" charset="-128"/>
                </a:rPr>
                <a:t>3</a:t>
              </a:r>
            </a:p>
          </p:txBody>
        </p:sp>
      </p:grpSp>
    </p:spTree>
    <p:extLst>
      <p:ext uri="{BB962C8B-B14F-4D97-AF65-F5344CB8AC3E}">
        <p14:creationId xmlns:p14="http://schemas.microsoft.com/office/powerpoint/2010/main" val="2119933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blinds(horizontal)">
                                      <p:cBhvr>
                                        <p:cTn id="7" dur="500"/>
                                        <p:tgtEl>
                                          <p:spTgt spid="8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0"/>
                                        </p:tgtEl>
                                        <p:attrNameLst>
                                          <p:attrName>style.visibility</p:attrName>
                                        </p:attrNameLst>
                                      </p:cBhvr>
                                      <p:to>
                                        <p:strVal val="visible"/>
                                      </p:to>
                                    </p:set>
                                    <p:animEffect transition="in" filter="blinds(horizontal)">
                                      <p:cBhvr>
                                        <p:cTn id="12" dur="500"/>
                                        <p:tgtEl>
                                          <p:spTgt spid="9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1188720" y="3179589"/>
            <a:ext cx="1306286" cy="3693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400" kern="0" dirty="0">
                <a:latin typeface="BentonSans" charset="0"/>
                <a:ea typeface="BentonSans" charset="0"/>
                <a:cs typeface="BentonSans" charset="0"/>
              </a:rPr>
              <a:t>Idea</a:t>
            </a:r>
          </a:p>
        </p:txBody>
      </p:sp>
      <p:sp>
        <p:nvSpPr>
          <p:cNvPr id="38" name="TextBox 37"/>
          <p:cNvSpPr txBox="1"/>
          <p:nvPr/>
        </p:nvSpPr>
        <p:spPr>
          <a:xfrm>
            <a:off x="5045345" y="3188298"/>
            <a:ext cx="2103789" cy="73866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400" kern="0" dirty="0">
                <a:latin typeface="BentonSans" charset="0"/>
                <a:ea typeface="BentonSans" charset="0"/>
                <a:cs typeface="BentonSans" charset="0"/>
              </a:rPr>
              <a:t>Minimum viable product</a:t>
            </a:r>
          </a:p>
        </p:txBody>
      </p:sp>
      <p:sp>
        <p:nvSpPr>
          <p:cNvPr id="51" name="TextBox 50"/>
          <p:cNvSpPr txBox="1"/>
          <p:nvPr/>
        </p:nvSpPr>
        <p:spPr>
          <a:xfrm>
            <a:off x="9647182" y="3197007"/>
            <a:ext cx="2103789" cy="73866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400" kern="0" dirty="0">
                <a:latin typeface="BentonSans" charset="0"/>
                <a:ea typeface="BentonSans" charset="0"/>
                <a:cs typeface="BentonSans" charset="0"/>
              </a:rPr>
              <a:t>Continuous </a:t>
            </a:r>
            <a:br>
              <a:rPr lang="en-US" sz="2400" kern="0" dirty="0">
                <a:latin typeface="BentonSans" charset="0"/>
                <a:ea typeface="BentonSans" charset="0"/>
                <a:cs typeface="BentonSans" charset="0"/>
              </a:rPr>
            </a:br>
            <a:r>
              <a:rPr lang="en-US" sz="2400" kern="0" dirty="0">
                <a:latin typeface="BentonSans" charset="0"/>
                <a:ea typeface="BentonSans" charset="0"/>
                <a:cs typeface="BentonSans" charset="0"/>
              </a:rPr>
              <a:t>Innovation</a:t>
            </a:r>
          </a:p>
        </p:txBody>
      </p:sp>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4764" y="1993063"/>
            <a:ext cx="552629" cy="1010631"/>
          </a:xfrm>
          <a:prstGeom prst="rect">
            <a:avLst/>
          </a:prstGeom>
        </p:spPr>
      </p:pic>
      <p:pic>
        <p:nvPicPr>
          <p:cNvPr id="53" name="Picture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6070" y="2019413"/>
            <a:ext cx="808179" cy="1010492"/>
          </a:xfrm>
          <a:prstGeom prst="rect">
            <a:avLst/>
          </a:prstGeom>
        </p:spPr>
      </p:pic>
      <p:pic>
        <p:nvPicPr>
          <p:cNvPr id="54" name="Picture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7684" y="2027745"/>
            <a:ext cx="1168820" cy="981082"/>
          </a:xfrm>
          <a:prstGeom prst="rect">
            <a:avLst/>
          </a:prstGeom>
        </p:spPr>
      </p:pic>
      <p:cxnSp>
        <p:nvCxnSpPr>
          <p:cNvPr id="55" name="Straight Arrow Connector 54"/>
          <p:cNvCxnSpPr/>
          <p:nvPr/>
        </p:nvCxnSpPr>
        <p:spPr>
          <a:xfrm>
            <a:off x="2595197" y="3349407"/>
            <a:ext cx="2307686" cy="0"/>
          </a:xfrm>
          <a:prstGeom prst="straightConnector1">
            <a:avLst/>
          </a:prstGeom>
          <a:ln w="34925">
            <a:solidFill>
              <a:schemeClr val="accent3"/>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7306534" y="3345053"/>
            <a:ext cx="2307686" cy="0"/>
          </a:xfrm>
          <a:prstGeom prst="straightConnector1">
            <a:avLst/>
          </a:prstGeom>
          <a:ln w="34925">
            <a:solidFill>
              <a:schemeClr val="accent3"/>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grpSp>
        <p:nvGrpSpPr>
          <p:cNvPr id="57" name="Group 56"/>
          <p:cNvGrpSpPr/>
          <p:nvPr/>
        </p:nvGrpSpPr>
        <p:grpSpPr>
          <a:xfrm>
            <a:off x="2573383" y="2509030"/>
            <a:ext cx="2320835" cy="1976658"/>
            <a:chOff x="2573383" y="3006250"/>
            <a:chExt cx="2320835" cy="1976658"/>
          </a:xfrm>
        </p:grpSpPr>
        <p:sp>
          <p:nvSpPr>
            <p:cNvPr id="58" name="Right Bracket 57"/>
            <p:cNvSpPr/>
            <p:nvPr/>
          </p:nvSpPr>
          <p:spPr>
            <a:xfrm rot="5400000">
              <a:off x="3670662" y="3232673"/>
              <a:ext cx="104503" cy="2194559"/>
            </a:xfrm>
            <a:prstGeom prst="rightBracket">
              <a:avLst/>
            </a:prstGeom>
            <a:ln w="9525">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TextBox 58"/>
            <p:cNvSpPr txBox="1"/>
            <p:nvPr/>
          </p:nvSpPr>
          <p:spPr>
            <a:xfrm>
              <a:off x="2573383" y="4552021"/>
              <a:ext cx="2312126" cy="43088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kern="0" dirty="0">
                  <a:latin typeface="BentonSans" charset="0"/>
                  <a:ea typeface="BentonSans" charset="0"/>
                  <a:cs typeface="BentonSans" charset="0"/>
                </a:rPr>
                <a:t>Total cost of </a:t>
              </a:r>
              <a:br>
                <a:rPr lang="en-US" sz="1400" kern="0" dirty="0">
                  <a:latin typeface="BentonSans" charset="0"/>
                  <a:ea typeface="BentonSans" charset="0"/>
                  <a:cs typeface="BentonSans" charset="0"/>
                </a:rPr>
              </a:br>
              <a:r>
                <a:rPr lang="en-US" sz="1400" kern="0" dirty="0">
                  <a:latin typeface="BentonSans" charset="0"/>
                  <a:ea typeface="BentonSans" charset="0"/>
                  <a:cs typeface="BentonSans" charset="0"/>
                </a:rPr>
                <a:t>development (TCD)</a:t>
              </a:r>
            </a:p>
          </p:txBody>
        </p:sp>
        <p:sp>
          <p:nvSpPr>
            <p:cNvPr id="60" name="Right Bracket 59"/>
            <p:cNvSpPr/>
            <p:nvPr/>
          </p:nvSpPr>
          <p:spPr>
            <a:xfrm rot="16200000" flipV="1">
              <a:off x="3679371" y="2287794"/>
              <a:ext cx="104503" cy="2194559"/>
            </a:xfrm>
            <a:prstGeom prst="rightBracket">
              <a:avLst/>
            </a:prstGeom>
            <a:ln w="9525">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TextBox 60"/>
            <p:cNvSpPr txBox="1"/>
            <p:nvPr/>
          </p:nvSpPr>
          <p:spPr>
            <a:xfrm>
              <a:off x="2582092" y="3006250"/>
              <a:ext cx="2312126"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kern="0" dirty="0">
                  <a:latin typeface="BentonSans" charset="0"/>
                  <a:ea typeface="BentonSans" charset="0"/>
                  <a:cs typeface="BentonSans" charset="0"/>
                </a:rPr>
                <a:t>Time to market</a:t>
              </a:r>
            </a:p>
          </p:txBody>
        </p:sp>
      </p:grpSp>
      <p:grpSp>
        <p:nvGrpSpPr>
          <p:cNvPr id="62" name="Group 61"/>
          <p:cNvGrpSpPr/>
          <p:nvPr/>
        </p:nvGrpSpPr>
        <p:grpSpPr>
          <a:xfrm>
            <a:off x="7297783" y="2518555"/>
            <a:ext cx="2320835" cy="1976658"/>
            <a:chOff x="2573383" y="3006250"/>
            <a:chExt cx="2320835" cy="1976658"/>
          </a:xfrm>
        </p:grpSpPr>
        <p:sp>
          <p:nvSpPr>
            <p:cNvPr id="63" name="Right Bracket 62"/>
            <p:cNvSpPr/>
            <p:nvPr/>
          </p:nvSpPr>
          <p:spPr>
            <a:xfrm rot="5400000">
              <a:off x="3670662" y="3232673"/>
              <a:ext cx="104503" cy="2194559"/>
            </a:xfrm>
            <a:prstGeom prst="rightBracket">
              <a:avLst/>
            </a:prstGeom>
            <a:ln w="9525">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TextBox 63"/>
            <p:cNvSpPr txBox="1"/>
            <p:nvPr/>
          </p:nvSpPr>
          <p:spPr>
            <a:xfrm>
              <a:off x="2573383" y="4552021"/>
              <a:ext cx="2312126" cy="43088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kern="0" dirty="0">
                  <a:latin typeface="BentonSans" charset="0"/>
                  <a:ea typeface="BentonSans" charset="0"/>
                  <a:cs typeface="BentonSans" charset="0"/>
                </a:rPr>
                <a:t>Continuous </a:t>
              </a:r>
              <a:br>
                <a:rPr lang="en-US" sz="1400" kern="0" dirty="0">
                  <a:latin typeface="BentonSans" charset="0"/>
                  <a:ea typeface="BentonSans" charset="0"/>
                  <a:cs typeface="BentonSans" charset="0"/>
                </a:rPr>
              </a:br>
              <a:r>
                <a:rPr lang="en-US" sz="1400" kern="0" dirty="0">
                  <a:latin typeface="BentonSans" charset="0"/>
                  <a:ea typeface="BentonSans" charset="0"/>
                  <a:cs typeface="BentonSans" charset="0"/>
                </a:rPr>
                <a:t>delivery</a:t>
              </a:r>
            </a:p>
          </p:txBody>
        </p:sp>
        <p:sp>
          <p:nvSpPr>
            <p:cNvPr id="65" name="Right Bracket 64"/>
            <p:cNvSpPr/>
            <p:nvPr/>
          </p:nvSpPr>
          <p:spPr>
            <a:xfrm rot="16200000" flipV="1">
              <a:off x="3679371" y="2287794"/>
              <a:ext cx="104503" cy="2194559"/>
            </a:xfrm>
            <a:prstGeom prst="rightBracket">
              <a:avLst/>
            </a:prstGeom>
            <a:ln w="9525">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TextBox 65"/>
            <p:cNvSpPr txBox="1"/>
            <p:nvPr/>
          </p:nvSpPr>
          <p:spPr>
            <a:xfrm>
              <a:off x="2582092" y="3006250"/>
              <a:ext cx="2312126"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kern="0" dirty="0">
                  <a:latin typeface="BentonSans" charset="0"/>
                  <a:ea typeface="BentonSans" charset="0"/>
                  <a:cs typeface="BentonSans" charset="0"/>
                </a:rPr>
                <a:t>Fast Innovation cycles</a:t>
              </a:r>
            </a:p>
          </p:txBody>
        </p:sp>
      </p:grpSp>
      <p:sp>
        <p:nvSpPr>
          <p:cNvPr id="20" name="Title 1">
            <a:extLst>
              <a:ext uri="{FF2B5EF4-FFF2-40B4-BE49-F238E27FC236}">
                <a16:creationId xmlns:a16="http://schemas.microsoft.com/office/drawing/2014/main" id="{67A0492E-B748-A848-8656-40ADF95318B4}"/>
              </a:ext>
            </a:extLst>
          </p:cNvPr>
          <p:cNvSpPr>
            <a:spLocks noGrp="1"/>
          </p:cNvSpPr>
          <p:nvPr>
            <p:ph type="title"/>
          </p:nvPr>
        </p:nvSpPr>
        <p:spPr>
          <a:xfrm>
            <a:off x="504001" y="504000"/>
            <a:ext cx="11186476" cy="369332"/>
          </a:xfrm>
        </p:spPr>
        <p:txBody>
          <a:bodyPr/>
          <a:lstStyle/>
          <a:p>
            <a:r>
              <a:rPr lang="en-GB" dirty="0"/>
              <a:t>Agility. The cloud is your fastest track to continuous innovation </a:t>
            </a:r>
          </a:p>
        </p:txBody>
      </p:sp>
      <p:sp>
        <p:nvSpPr>
          <p:cNvPr id="21" name="TextBox 20">
            <a:extLst>
              <a:ext uri="{FF2B5EF4-FFF2-40B4-BE49-F238E27FC236}">
                <a16:creationId xmlns:a16="http://schemas.microsoft.com/office/drawing/2014/main" id="{9F3A6434-2445-4940-AD6B-45B690FE3817}"/>
              </a:ext>
            </a:extLst>
          </p:cNvPr>
          <p:cNvSpPr txBox="1"/>
          <p:nvPr/>
        </p:nvSpPr>
        <p:spPr>
          <a:xfrm>
            <a:off x="3045644" y="5497060"/>
            <a:ext cx="1354538" cy="656846"/>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GB" sz="1067" b="1" kern="0" dirty="0">
                <a:ea typeface="Arial Unicode MS" pitchFamily="34" charset="-128"/>
                <a:cs typeface="Arial Unicode MS" pitchFamily="34" charset="-128"/>
              </a:rPr>
              <a:t> 25 – 50%</a:t>
            </a:r>
            <a:br>
              <a:rPr lang="en-GB" sz="1067" b="1" kern="0" dirty="0">
                <a:ea typeface="Arial Unicode MS" pitchFamily="34" charset="-128"/>
                <a:cs typeface="Arial Unicode MS" pitchFamily="34" charset="-128"/>
              </a:rPr>
            </a:br>
            <a:r>
              <a:rPr lang="en-GB" sz="1067" b="1" kern="0" dirty="0">
                <a:ea typeface="Arial Unicode MS" pitchFamily="34" charset="-128"/>
                <a:cs typeface="Arial Unicode MS" pitchFamily="34" charset="-128"/>
              </a:rPr>
              <a:t>Improvement in </a:t>
            </a:r>
            <a:br>
              <a:rPr lang="en-GB" sz="1067" b="1" kern="0" dirty="0">
                <a:ea typeface="Arial Unicode MS" pitchFamily="34" charset="-128"/>
                <a:cs typeface="Arial Unicode MS" pitchFamily="34" charset="-128"/>
              </a:rPr>
            </a:br>
            <a:r>
              <a:rPr lang="en-GB" sz="1067" b="1" kern="0" dirty="0">
                <a:ea typeface="Arial Unicode MS" pitchFamily="34" charset="-128"/>
                <a:cs typeface="Arial Unicode MS" pitchFamily="34" charset="-128"/>
              </a:rPr>
              <a:t>effective coding time</a:t>
            </a:r>
            <a:br>
              <a:rPr lang="en-GB" sz="1067" b="1" kern="0" dirty="0">
                <a:ea typeface="Arial Unicode MS" pitchFamily="34" charset="-128"/>
                <a:cs typeface="Arial Unicode MS" pitchFamily="34" charset="-128"/>
              </a:rPr>
            </a:br>
            <a:endParaRPr lang="en-GB" sz="1067" b="1" kern="0" dirty="0">
              <a:ea typeface="Arial Unicode MS" pitchFamily="34" charset="-128"/>
              <a:cs typeface="Arial Unicode MS" pitchFamily="34" charset="-128"/>
            </a:endParaRPr>
          </a:p>
        </p:txBody>
      </p:sp>
      <p:sp>
        <p:nvSpPr>
          <p:cNvPr id="22" name="TextBox 21">
            <a:extLst>
              <a:ext uri="{FF2B5EF4-FFF2-40B4-BE49-F238E27FC236}">
                <a16:creationId xmlns:a16="http://schemas.microsoft.com/office/drawing/2014/main" id="{1629E6AC-5737-D946-8EBB-DF4C765E8F99}"/>
              </a:ext>
            </a:extLst>
          </p:cNvPr>
          <p:cNvSpPr txBox="1"/>
          <p:nvPr/>
        </p:nvSpPr>
        <p:spPr>
          <a:xfrm>
            <a:off x="7741430" y="5483778"/>
            <a:ext cx="1437894" cy="656846"/>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GB" sz="1067" b="1" kern="0" dirty="0">
                <a:ea typeface="Arial Unicode MS" pitchFamily="34" charset="-128"/>
                <a:cs typeface="Arial Unicode MS" pitchFamily="34" charset="-128"/>
              </a:rPr>
              <a:t>20% </a:t>
            </a:r>
            <a:br>
              <a:rPr lang="en-GB" sz="1067" b="1" kern="0" dirty="0">
                <a:ea typeface="Arial Unicode MS" pitchFamily="34" charset="-128"/>
                <a:cs typeface="Arial Unicode MS" pitchFamily="34" charset="-128"/>
              </a:rPr>
            </a:br>
            <a:r>
              <a:rPr lang="en-GB" sz="1067" b="1" kern="0" dirty="0">
                <a:ea typeface="Arial Unicode MS" pitchFamily="34" charset="-128"/>
                <a:cs typeface="Arial Unicode MS" pitchFamily="34" charset="-128"/>
              </a:rPr>
              <a:t>Improvement in </a:t>
            </a:r>
            <a:br>
              <a:rPr lang="en-GB" sz="1067" b="1" kern="0" dirty="0">
                <a:ea typeface="Arial Unicode MS" pitchFamily="34" charset="-128"/>
                <a:cs typeface="Arial Unicode MS" pitchFamily="34" charset="-128"/>
              </a:rPr>
            </a:br>
            <a:r>
              <a:rPr lang="en-GB" sz="1067" b="1" kern="0" dirty="0">
                <a:ea typeface="Arial Unicode MS" pitchFamily="34" charset="-128"/>
                <a:cs typeface="Arial Unicode MS" pitchFamily="34" charset="-128"/>
              </a:rPr>
              <a:t>operational efficiency </a:t>
            </a:r>
            <a:br>
              <a:rPr lang="en-GB" sz="1067" b="1" kern="0" dirty="0">
                <a:ea typeface="Arial Unicode MS" pitchFamily="34" charset="-128"/>
                <a:cs typeface="Arial Unicode MS" pitchFamily="34" charset="-128"/>
              </a:rPr>
            </a:br>
            <a:endParaRPr lang="en-GB" sz="1067" b="1" kern="0" dirty="0">
              <a:ea typeface="Arial Unicode MS" pitchFamily="34" charset="-128"/>
              <a:cs typeface="Arial Unicode MS" pitchFamily="34" charset="-128"/>
            </a:endParaRPr>
          </a:p>
        </p:txBody>
      </p:sp>
    </p:spTree>
    <p:extLst>
      <p:ext uri="{BB962C8B-B14F-4D97-AF65-F5344CB8AC3E}">
        <p14:creationId xmlns:p14="http://schemas.microsoft.com/office/powerpoint/2010/main" val="2122691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wipe(left)">
                                      <p:cBhvr>
                                        <p:cTn id="15" dur="500"/>
                                        <p:tgtEl>
                                          <p:spTgt spid="55"/>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500"/>
                                        <p:tgtEl>
                                          <p:spTgt spid="5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wipe(left)">
                                      <p:cBhvr>
                                        <p:cTn id="27" dur="500"/>
                                        <p:tgtEl>
                                          <p:spTgt spid="56"/>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500"/>
                                        <p:tgtEl>
                                          <p:spTgt spid="5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dissolve">
                                      <p:cBhvr>
                                        <p:cTn id="39" dur="500"/>
                                        <p:tgtEl>
                                          <p:spTgt spid="57"/>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dissolve">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dissolve">
                                      <p:cBhvr>
                                        <p:cTn id="47" dur="500"/>
                                        <p:tgtEl>
                                          <p:spTgt spid="62"/>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dissolve">
                                      <p:cBhvr>
                                        <p:cTn id="5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51" grpId="0"/>
      <p:bldP spid="21" grpId="0"/>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 name="Group 107">
            <a:extLst>
              <a:ext uri="{FF2B5EF4-FFF2-40B4-BE49-F238E27FC236}">
                <a16:creationId xmlns:a16="http://schemas.microsoft.com/office/drawing/2014/main" id="{90146E2B-1C74-4013-B063-215A6186BFC2}"/>
              </a:ext>
            </a:extLst>
          </p:cNvPr>
          <p:cNvGrpSpPr/>
          <p:nvPr/>
        </p:nvGrpSpPr>
        <p:grpSpPr>
          <a:xfrm>
            <a:off x="3088632" y="3752882"/>
            <a:ext cx="7060019" cy="1130705"/>
            <a:chOff x="2621995" y="2446692"/>
            <a:chExt cx="8275961" cy="1130705"/>
          </a:xfrm>
        </p:grpSpPr>
        <p:grpSp>
          <p:nvGrpSpPr>
            <p:cNvPr id="109" name="Group 108">
              <a:extLst>
                <a:ext uri="{FF2B5EF4-FFF2-40B4-BE49-F238E27FC236}">
                  <a16:creationId xmlns:a16="http://schemas.microsoft.com/office/drawing/2014/main" id="{538AD623-9DCC-42B2-ABE7-DEA7B0C1A043}"/>
                </a:ext>
              </a:extLst>
            </p:cNvPr>
            <p:cNvGrpSpPr/>
            <p:nvPr/>
          </p:nvGrpSpPr>
          <p:grpSpPr>
            <a:xfrm>
              <a:off x="2621995" y="3224124"/>
              <a:ext cx="6876528" cy="353273"/>
              <a:chOff x="2670933" y="4810874"/>
              <a:chExt cx="6878457" cy="353273"/>
            </a:xfrm>
          </p:grpSpPr>
          <p:sp>
            <p:nvSpPr>
              <p:cNvPr id="111" name="Rounded Rectangle 133">
                <a:extLst>
                  <a:ext uri="{FF2B5EF4-FFF2-40B4-BE49-F238E27FC236}">
                    <a16:creationId xmlns:a16="http://schemas.microsoft.com/office/drawing/2014/main" id="{1C93BD91-0211-45B0-817B-EDF525DD2D34}"/>
                  </a:ext>
                </a:extLst>
              </p:cNvPr>
              <p:cNvSpPr/>
              <p:nvPr/>
            </p:nvSpPr>
            <p:spPr bwMode="gray">
              <a:xfrm>
                <a:off x="2670933" y="4810874"/>
                <a:ext cx="1279158" cy="353273"/>
              </a:xfrm>
              <a:prstGeom prst="roundRect">
                <a:avLst>
                  <a:gd name="adj" fmla="val 8201"/>
                </a:avLst>
              </a:prstGeom>
              <a:solidFill>
                <a:schemeClr val="tx1">
                  <a:lumMod val="85000"/>
                  <a:alpha val="26000"/>
                </a:schemeClr>
              </a:solidFill>
              <a:ln w="6350" algn="ctr">
                <a:solidFill>
                  <a:schemeClr val="tx1">
                    <a:lumMod val="65000"/>
                  </a:schemeClr>
                </a:solidFill>
                <a:miter lim="800000"/>
                <a:headEnd/>
                <a:tailEnd/>
              </a:ln>
            </p:spPr>
            <p:txBody>
              <a:bodyPr lIns="0" tIns="72000" rIns="0" bIns="72000" rtlCol="0" anchor="ctr"/>
              <a:lstStyle/>
              <a:p>
                <a:pPr algn="ctr" defTabSz="914400" fontAlgn="base">
                  <a:spcBef>
                    <a:spcPct val="50000"/>
                  </a:spcBef>
                  <a:spcAft>
                    <a:spcPct val="0"/>
                  </a:spcAft>
                  <a:buClr>
                    <a:srgbClr val="F0AB00"/>
                  </a:buClr>
                  <a:buSzPct val="80000"/>
                </a:pPr>
                <a:r>
                  <a:rPr lang="en-US" sz="1100" kern="0" dirty="0">
                    <a:latin typeface="BentonSans" panose="02000503000000020004" pitchFamily="2" charset="0"/>
                    <a:ea typeface="Arial Unicode MS" pitchFamily="34" charset="-128"/>
                    <a:cs typeface="Arial Unicode MS" pitchFamily="34" charset="-128"/>
                  </a:rPr>
                  <a:t>Integration &amp; Orchestration</a:t>
                </a:r>
                <a:endParaRPr kumimoji="0" lang="en-US" sz="1100" b="0" i="0" u="none" strike="noStrike" kern="0" cap="none" spc="0" normalizeH="0" baseline="0" noProof="0" dirty="0">
                  <a:ln>
                    <a:noFill/>
                  </a:ln>
                  <a:effectLst/>
                  <a:uLnTx/>
                  <a:uFillTx/>
                  <a:latin typeface="BentonSans" panose="02000503000000020004" pitchFamily="2" charset="0"/>
                  <a:ea typeface="Arial Unicode MS" pitchFamily="34" charset="-128"/>
                  <a:cs typeface="Arial Unicode MS" pitchFamily="34" charset="-128"/>
                </a:endParaRPr>
              </a:p>
            </p:txBody>
          </p:sp>
          <p:sp>
            <p:nvSpPr>
              <p:cNvPr id="112" name="Rounded Rectangle 134">
                <a:extLst>
                  <a:ext uri="{FF2B5EF4-FFF2-40B4-BE49-F238E27FC236}">
                    <a16:creationId xmlns:a16="http://schemas.microsoft.com/office/drawing/2014/main" id="{F20CA6BD-C692-404F-B7FA-4AEA26DBE733}"/>
                  </a:ext>
                </a:extLst>
              </p:cNvPr>
              <p:cNvSpPr/>
              <p:nvPr/>
            </p:nvSpPr>
            <p:spPr bwMode="gray">
              <a:xfrm>
                <a:off x="4124012" y="4810874"/>
                <a:ext cx="1225904" cy="353273"/>
              </a:xfrm>
              <a:prstGeom prst="roundRect">
                <a:avLst>
                  <a:gd name="adj" fmla="val 8201"/>
                </a:avLst>
              </a:prstGeom>
              <a:solidFill>
                <a:schemeClr val="tx1">
                  <a:lumMod val="85000"/>
                  <a:alpha val="26000"/>
                </a:schemeClr>
              </a:solidFill>
              <a:ln w="6350" algn="ctr">
                <a:solidFill>
                  <a:schemeClr val="tx1">
                    <a:lumMod val="65000"/>
                  </a:schemeClr>
                </a:solidFill>
                <a:miter lim="800000"/>
                <a:headEnd/>
                <a:tailEnd/>
              </a:ln>
            </p:spPr>
            <p:txBody>
              <a:bodyPr lIns="0" tIns="72000" rIns="0" bIns="72000" rtlCol="0" anchor="ctr"/>
              <a:lstStyle/>
              <a:p>
                <a:pPr algn="ctr" defTabSz="914400" fontAlgn="base">
                  <a:spcBef>
                    <a:spcPct val="50000"/>
                  </a:spcBef>
                  <a:spcAft>
                    <a:spcPct val="0"/>
                  </a:spcAft>
                  <a:buClr>
                    <a:srgbClr val="F0AB00"/>
                  </a:buClr>
                  <a:buSzPct val="80000"/>
                </a:pPr>
                <a:r>
                  <a:rPr lang="en-US" sz="1100" kern="0" dirty="0">
                    <a:latin typeface="BentonSans" panose="02000503000000020004" pitchFamily="2" charset="0"/>
                    <a:ea typeface="Arial Unicode MS" pitchFamily="34" charset="-128"/>
                  </a:rPr>
                  <a:t>Data Privacy &amp; Security</a:t>
                </a:r>
              </a:p>
            </p:txBody>
          </p:sp>
          <p:sp>
            <p:nvSpPr>
              <p:cNvPr id="113" name="Rounded Rectangle 135">
                <a:extLst>
                  <a:ext uri="{FF2B5EF4-FFF2-40B4-BE49-F238E27FC236}">
                    <a16:creationId xmlns:a16="http://schemas.microsoft.com/office/drawing/2014/main" id="{2ED0FF9C-6951-4E91-82F9-A539FFAC5BE9}"/>
                  </a:ext>
                </a:extLst>
              </p:cNvPr>
              <p:cNvSpPr/>
              <p:nvPr/>
            </p:nvSpPr>
            <p:spPr bwMode="gray">
              <a:xfrm>
                <a:off x="5523836" y="4810874"/>
                <a:ext cx="1225904" cy="353273"/>
              </a:xfrm>
              <a:prstGeom prst="roundRect">
                <a:avLst>
                  <a:gd name="adj" fmla="val 8201"/>
                </a:avLst>
              </a:prstGeom>
              <a:solidFill>
                <a:schemeClr val="tx1">
                  <a:lumMod val="85000"/>
                  <a:alpha val="26000"/>
                </a:schemeClr>
              </a:solidFill>
              <a:ln w="6350" algn="ctr">
                <a:solidFill>
                  <a:schemeClr val="tx1">
                    <a:lumMod val="65000"/>
                  </a:schemeClr>
                </a:solidFill>
                <a:miter lim="800000"/>
                <a:headEnd/>
                <a:tailEnd/>
              </a:ln>
            </p:spPr>
            <p:txBody>
              <a:bodyPr lIns="0" tIns="72000" rIns="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latin typeface="BentonSans" panose="02000503000000020004" pitchFamily="2" charset="0"/>
                    <a:ea typeface="Arial Unicode MS" pitchFamily="34" charset="-128"/>
                    <a:cs typeface="Arial Unicode MS" pitchFamily="34" charset="-128"/>
                  </a:rPr>
                  <a:t>UX &amp; Mobile</a:t>
                </a:r>
                <a:endParaRPr kumimoji="0" lang="en-US" sz="1100" b="0" i="0" u="none" strike="noStrike" kern="0" cap="none" spc="0" normalizeH="0" baseline="30000" noProof="0" dirty="0">
                  <a:ln>
                    <a:noFill/>
                  </a:ln>
                  <a:effectLst/>
                  <a:uLnTx/>
                  <a:uFillTx/>
                  <a:latin typeface="BentonSans" panose="02000503000000020004" pitchFamily="2" charset="0"/>
                  <a:ea typeface="Arial Unicode MS" pitchFamily="34" charset="-128"/>
                  <a:cs typeface="Arial Unicode MS" pitchFamily="34" charset="-128"/>
                </a:endParaRPr>
              </a:p>
            </p:txBody>
          </p:sp>
          <p:sp>
            <p:nvSpPr>
              <p:cNvPr id="115" name="Rounded Rectangle 136">
                <a:extLst>
                  <a:ext uri="{FF2B5EF4-FFF2-40B4-BE49-F238E27FC236}">
                    <a16:creationId xmlns:a16="http://schemas.microsoft.com/office/drawing/2014/main" id="{95D28877-9782-47C4-95CD-DBE08194E9CD}"/>
                  </a:ext>
                </a:extLst>
              </p:cNvPr>
              <p:cNvSpPr/>
              <p:nvPr/>
            </p:nvSpPr>
            <p:spPr bwMode="gray">
              <a:xfrm>
                <a:off x="6923661" y="4810874"/>
                <a:ext cx="1225904" cy="353273"/>
              </a:xfrm>
              <a:prstGeom prst="roundRect">
                <a:avLst>
                  <a:gd name="adj" fmla="val 8201"/>
                </a:avLst>
              </a:prstGeom>
              <a:solidFill>
                <a:schemeClr val="tx1">
                  <a:lumMod val="85000"/>
                  <a:alpha val="26000"/>
                </a:schemeClr>
              </a:solidFill>
              <a:ln w="6350" algn="ctr">
                <a:solidFill>
                  <a:schemeClr val="tx1">
                    <a:lumMod val="65000"/>
                  </a:schemeClr>
                </a:solidFill>
                <a:miter lim="800000"/>
                <a:headEnd/>
                <a:tailEnd/>
              </a:ln>
            </p:spPr>
            <p:txBody>
              <a:bodyPr lIns="0" tIns="72000" rIns="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latin typeface="BentonSans" panose="02000503000000020004" pitchFamily="2" charset="0"/>
                    <a:ea typeface="Arial Unicode MS" pitchFamily="34" charset="-128"/>
                    <a:cs typeface="Arial Unicode MS" pitchFamily="34" charset="-128"/>
                  </a:rPr>
                  <a:t>Dev XP &amp; DevOps</a:t>
                </a:r>
                <a:endParaRPr kumimoji="0" lang="en-US" sz="1100" b="0" i="0" u="none" strike="noStrike" kern="0" cap="none" spc="0" normalizeH="0" baseline="30000" noProof="0" dirty="0">
                  <a:ln>
                    <a:noFill/>
                  </a:ln>
                  <a:effectLst/>
                  <a:uLnTx/>
                  <a:uFillTx/>
                  <a:latin typeface="BentonSans" panose="02000503000000020004" pitchFamily="2" charset="0"/>
                  <a:ea typeface="Arial Unicode MS" pitchFamily="34" charset="-128"/>
                  <a:cs typeface="Arial Unicode MS" pitchFamily="34" charset="-128"/>
                </a:endParaRPr>
              </a:p>
            </p:txBody>
          </p:sp>
          <p:sp>
            <p:nvSpPr>
              <p:cNvPr id="117" name="Rounded Rectangle 137">
                <a:extLst>
                  <a:ext uri="{FF2B5EF4-FFF2-40B4-BE49-F238E27FC236}">
                    <a16:creationId xmlns:a16="http://schemas.microsoft.com/office/drawing/2014/main" id="{AB6BE108-2D37-4463-AD12-F0FCE910EEEF}"/>
                  </a:ext>
                </a:extLst>
              </p:cNvPr>
              <p:cNvSpPr/>
              <p:nvPr/>
            </p:nvSpPr>
            <p:spPr bwMode="gray">
              <a:xfrm>
                <a:off x="8323486" y="4810874"/>
                <a:ext cx="1225904" cy="353273"/>
              </a:xfrm>
              <a:prstGeom prst="roundRect">
                <a:avLst>
                  <a:gd name="adj" fmla="val 8201"/>
                </a:avLst>
              </a:prstGeom>
              <a:solidFill>
                <a:schemeClr val="tx1">
                  <a:lumMod val="85000"/>
                  <a:alpha val="26000"/>
                </a:schemeClr>
              </a:solidFill>
              <a:ln w="6350" algn="ctr">
                <a:solidFill>
                  <a:schemeClr val="tx1">
                    <a:lumMod val="65000"/>
                  </a:schemeClr>
                </a:solidFill>
                <a:miter lim="800000"/>
                <a:headEnd/>
                <a:tailEnd/>
              </a:ln>
            </p:spPr>
            <p:txBody>
              <a:bodyPr lIns="0" tIns="72000" rIns="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100" kern="0" dirty="0">
                    <a:latin typeface="BentonSans" panose="02000503000000020004" pitchFamily="2" charset="0"/>
                    <a:ea typeface="Arial Unicode MS" pitchFamily="34" charset="-128"/>
                    <a:cs typeface="Arial Unicode MS" pitchFamily="34" charset="-128"/>
                  </a:rPr>
                  <a:t>Collaboration</a:t>
                </a:r>
                <a:endParaRPr kumimoji="0" lang="en-US" sz="1100" b="0" i="0" u="none" strike="noStrike" kern="0" cap="none" spc="0" normalizeH="0" baseline="0" noProof="0" dirty="0">
                  <a:ln>
                    <a:noFill/>
                  </a:ln>
                  <a:effectLst/>
                  <a:uLnTx/>
                  <a:uFillTx/>
                  <a:latin typeface="BentonSans" panose="02000503000000020004" pitchFamily="2" charset="0"/>
                  <a:ea typeface="Arial Unicode MS" pitchFamily="34" charset="-128"/>
                  <a:cs typeface="Arial Unicode MS" pitchFamily="34" charset="-128"/>
                </a:endParaRPr>
              </a:p>
            </p:txBody>
          </p:sp>
        </p:grpSp>
        <p:sp>
          <p:nvSpPr>
            <p:cNvPr id="110" name="Rounded Rectangle 137">
              <a:extLst>
                <a:ext uri="{FF2B5EF4-FFF2-40B4-BE49-F238E27FC236}">
                  <a16:creationId xmlns:a16="http://schemas.microsoft.com/office/drawing/2014/main" id="{2B965F54-AF97-42AE-8ACF-02DDC74B1E0E}"/>
                </a:ext>
              </a:extLst>
            </p:cNvPr>
            <p:cNvSpPr/>
            <p:nvPr/>
          </p:nvSpPr>
          <p:spPr bwMode="gray">
            <a:xfrm>
              <a:off x="9672396" y="2446692"/>
              <a:ext cx="1225560" cy="1129192"/>
            </a:xfrm>
            <a:prstGeom prst="roundRect">
              <a:avLst>
                <a:gd name="adj" fmla="val 8201"/>
              </a:avLst>
            </a:prstGeom>
            <a:solidFill>
              <a:schemeClr val="tx1">
                <a:lumMod val="85000"/>
                <a:alpha val="26000"/>
              </a:schemeClr>
            </a:solidFill>
            <a:ln w="6350" algn="ctr">
              <a:solidFill>
                <a:schemeClr val="tx1">
                  <a:lumMod val="65000"/>
                </a:schemeClr>
              </a:solidFill>
              <a:miter lim="800000"/>
              <a:headEnd/>
              <a:tailEnd/>
            </a:ln>
          </p:spPr>
          <p:txBody>
            <a:bodyPr lIns="0" tIns="72000" rIns="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br>
                <a:rPr kumimoji="0" lang="en-US" sz="1100" b="0" i="0" u="none" strike="noStrike" kern="0" cap="none" spc="0" normalizeH="0" baseline="0" noProof="0" dirty="0">
                  <a:ln>
                    <a:noFill/>
                  </a:ln>
                  <a:effectLst/>
                  <a:uLnTx/>
                  <a:uFillTx/>
                  <a:latin typeface="BentonSans" panose="02000503000000020004" pitchFamily="2" charset="0"/>
                  <a:ea typeface="Arial Unicode MS" pitchFamily="34" charset="-128"/>
                  <a:cs typeface="Arial Unicode MS" pitchFamily="34" charset="-128"/>
                </a:rPr>
              </a:br>
              <a:br>
                <a:rPr kumimoji="0" lang="en-US" sz="1100" b="0" i="0" u="none" strike="noStrike" kern="0" cap="none" spc="0" normalizeH="0" baseline="0" noProof="0" dirty="0">
                  <a:ln>
                    <a:noFill/>
                  </a:ln>
                  <a:effectLst/>
                  <a:uLnTx/>
                  <a:uFillTx/>
                  <a:latin typeface="BentonSans" panose="02000503000000020004" pitchFamily="2" charset="0"/>
                  <a:ea typeface="Arial Unicode MS" pitchFamily="34" charset="-128"/>
                  <a:cs typeface="Arial Unicode MS" pitchFamily="34" charset="-128"/>
                </a:rPr>
              </a:br>
              <a:r>
                <a:rPr kumimoji="0" lang="en-US" sz="1100" b="0" i="0" u="none" strike="noStrike" kern="0" cap="none" spc="0" normalizeH="0" baseline="0" noProof="0" dirty="0">
                  <a:ln>
                    <a:noFill/>
                  </a:ln>
                  <a:effectLst/>
                  <a:uLnTx/>
                  <a:uFillTx/>
                  <a:latin typeface="BentonSans" panose="02000503000000020004" pitchFamily="2" charset="0"/>
                  <a:ea typeface="Arial Unicode MS" pitchFamily="34" charset="-128"/>
                  <a:cs typeface="Arial Unicode MS" pitchFamily="34" charset="-128"/>
                </a:rPr>
                <a:t>Data Management</a:t>
              </a:r>
            </a:p>
          </p:txBody>
        </p:sp>
      </p:grpSp>
      <p:sp>
        <p:nvSpPr>
          <p:cNvPr id="34" name="TextBox 33">
            <a:extLst>
              <a:ext uri="{FF2B5EF4-FFF2-40B4-BE49-F238E27FC236}">
                <a16:creationId xmlns:a16="http://schemas.microsoft.com/office/drawing/2014/main" id="{89C22390-C1D9-D34E-BC64-2D34562BC27B}"/>
              </a:ext>
            </a:extLst>
          </p:cNvPr>
          <p:cNvSpPr txBox="1"/>
          <p:nvPr/>
        </p:nvSpPr>
        <p:spPr>
          <a:xfrm>
            <a:off x="5140453" y="6543782"/>
            <a:ext cx="3707821" cy="153888"/>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00" kern="0" dirty="0">
                <a:latin typeface="BentonSans" panose="02000503000000020004" pitchFamily="2" charset="0"/>
                <a:ea typeface="BentonSans" charset="0"/>
                <a:cs typeface="BentonSans" charset="0"/>
              </a:rPr>
              <a:t>1) BETA , 2) planned innovations / future direction</a:t>
            </a:r>
          </a:p>
        </p:txBody>
      </p:sp>
      <p:sp>
        <p:nvSpPr>
          <p:cNvPr id="3" name="Rounded Rectangle 2">
            <a:extLst>
              <a:ext uri="{FF2B5EF4-FFF2-40B4-BE49-F238E27FC236}">
                <a16:creationId xmlns:a16="http://schemas.microsoft.com/office/drawing/2014/main" id="{2F8FA8F5-8E0F-4B4A-AE04-415BF9624D6E}"/>
              </a:ext>
            </a:extLst>
          </p:cNvPr>
          <p:cNvSpPr/>
          <p:nvPr/>
        </p:nvSpPr>
        <p:spPr bwMode="gray">
          <a:xfrm>
            <a:off x="3043645" y="2787433"/>
            <a:ext cx="7149623" cy="2694771"/>
          </a:xfrm>
          <a:prstGeom prst="roundRect">
            <a:avLst>
              <a:gd name="adj" fmla="val 720"/>
            </a:avLst>
          </a:prstGeom>
          <a:noFill/>
          <a:ln w="19050" algn="ctr">
            <a:solidFill>
              <a:srgbClr val="00B0F0"/>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err="1">
              <a:latin typeface="BentonSans" panose="02000503000000020004" pitchFamily="2" charset="0"/>
              <a:ea typeface="Arial Unicode MS" pitchFamily="34" charset="-128"/>
              <a:cs typeface="Arial Unicode MS" pitchFamily="34" charset="-128"/>
            </a:endParaRPr>
          </a:p>
        </p:txBody>
      </p:sp>
      <p:pic>
        <p:nvPicPr>
          <p:cNvPr id="78" name="Picture 77">
            <a:extLst>
              <a:ext uri="{FF2B5EF4-FFF2-40B4-BE49-F238E27FC236}">
                <a16:creationId xmlns:a16="http://schemas.microsoft.com/office/drawing/2014/main" id="{06C0A530-B3DE-7E4A-B8E1-8710E8041109}"/>
              </a:ext>
            </a:extLst>
          </p:cNvPr>
          <p:cNvPicPr>
            <a:picLocks noChangeAspect="1"/>
          </p:cNvPicPr>
          <p:nvPr/>
        </p:nvPicPr>
        <p:blipFill>
          <a:blip r:embed="rId3"/>
          <a:stretch>
            <a:fillRect/>
          </a:stretch>
        </p:blipFill>
        <p:spPr>
          <a:xfrm>
            <a:off x="3211643" y="2925430"/>
            <a:ext cx="2046805" cy="162000"/>
          </a:xfrm>
          <a:prstGeom prst="rect">
            <a:avLst/>
          </a:prstGeom>
        </p:spPr>
      </p:pic>
      <p:grpSp>
        <p:nvGrpSpPr>
          <p:cNvPr id="162" name="Group 161">
            <a:extLst>
              <a:ext uri="{FF2B5EF4-FFF2-40B4-BE49-F238E27FC236}">
                <a16:creationId xmlns:a16="http://schemas.microsoft.com/office/drawing/2014/main" id="{E7E72BAB-2E09-D542-9F74-5D9DD56AE285}"/>
              </a:ext>
            </a:extLst>
          </p:cNvPr>
          <p:cNvGrpSpPr/>
          <p:nvPr/>
        </p:nvGrpSpPr>
        <p:grpSpPr>
          <a:xfrm>
            <a:off x="6428335" y="451736"/>
            <a:ext cx="407987" cy="844264"/>
            <a:chOff x="5907465" y="451736"/>
            <a:chExt cx="407987" cy="844264"/>
          </a:xfrm>
        </p:grpSpPr>
        <p:cxnSp>
          <p:nvCxnSpPr>
            <p:cNvPr id="116" name="Gewinkelte Verbindung 42">
              <a:extLst>
                <a:ext uri="{FF2B5EF4-FFF2-40B4-BE49-F238E27FC236}">
                  <a16:creationId xmlns:a16="http://schemas.microsoft.com/office/drawing/2014/main" id="{CE1B0326-3746-0847-8D84-3896FAAD1C4F}"/>
                </a:ext>
              </a:extLst>
            </p:cNvPr>
            <p:cNvCxnSpPr>
              <a:cxnSpLocks/>
            </p:cNvCxnSpPr>
            <p:nvPr/>
          </p:nvCxnSpPr>
          <p:spPr>
            <a:xfrm>
              <a:off x="6114872" y="864000"/>
              <a:ext cx="0" cy="43200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19" name="Bild 6">
              <a:extLst>
                <a:ext uri="{FF2B5EF4-FFF2-40B4-BE49-F238E27FC236}">
                  <a16:creationId xmlns:a16="http://schemas.microsoft.com/office/drawing/2014/main" id="{05E41D97-A97D-F64C-BA22-D3B99E902E90}"/>
                </a:ext>
              </a:extLst>
            </p:cNvPr>
            <p:cNvPicPr>
              <a:picLocks noChangeAspect="1"/>
            </p:cNvPicPr>
            <p:nvPr/>
          </p:nvPicPr>
          <p:blipFill rotWithShape="1">
            <a:blip r:embed="rId4">
              <a:extLst>
                <a:ext uri="{28A0092B-C50C-407E-A947-70E740481C1C}">
                  <a14:useLocalDpi xmlns:a14="http://schemas.microsoft.com/office/drawing/2010/main" val="0"/>
                </a:ext>
              </a:extLst>
            </a:blip>
            <a:srcRect l="-16927" t="-16927" r="-16927" b="-16927"/>
            <a:stretch/>
          </p:blipFill>
          <p:spPr>
            <a:xfrm>
              <a:off x="5907465" y="451736"/>
              <a:ext cx="407987" cy="407987"/>
            </a:xfrm>
            <a:prstGeom prst="rect">
              <a:avLst/>
            </a:prstGeom>
          </p:spPr>
        </p:pic>
      </p:grpSp>
      <p:sp>
        <p:nvSpPr>
          <p:cNvPr id="121" name="Rechteck 9">
            <a:extLst>
              <a:ext uri="{FF2B5EF4-FFF2-40B4-BE49-F238E27FC236}">
                <a16:creationId xmlns:a16="http://schemas.microsoft.com/office/drawing/2014/main" id="{6F695F51-B736-9544-9A26-C0AFBD93FF81}"/>
              </a:ext>
            </a:extLst>
          </p:cNvPr>
          <p:cNvSpPr/>
          <p:nvPr/>
        </p:nvSpPr>
        <p:spPr>
          <a:xfrm>
            <a:off x="3043644" y="393480"/>
            <a:ext cx="7149623" cy="508891"/>
          </a:xfrm>
          <a:prstGeom prst="rect">
            <a:avLst/>
          </a:prstGeom>
          <a:noFill/>
          <a:ln w="19050" cap="rnd">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r"/>
            <a:r>
              <a:rPr lang="en-US" sz="1100" b="1" dirty="0">
                <a:solidFill>
                  <a:schemeClr val="tx1">
                    <a:lumMod val="65000"/>
                    <a:lumOff val="35000"/>
                  </a:schemeClr>
                </a:solidFill>
                <a:latin typeface="BentonSans" panose="02000503000000020004" pitchFamily="2" charset="0"/>
              </a:rPr>
              <a:t>	</a:t>
            </a:r>
            <a:endParaRPr lang="en-US" sz="1050" dirty="0">
              <a:solidFill>
                <a:schemeClr val="tx1">
                  <a:lumMod val="65000"/>
                  <a:lumOff val="35000"/>
                </a:schemeClr>
              </a:solidFill>
              <a:latin typeface="BentonSans" panose="02000503000000020004" pitchFamily="2" charset="0"/>
            </a:endParaRPr>
          </a:p>
        </p:txBody>
      </p:sp>
      <p:grpSp>
        <p:nvGrpSpPr>
          <p:cNvPr id="11" name="Group 10">
            <a:extLst>
              <a:ext uri="{FF2B5EF4-FFF2-40B4-BE49-F238E27FC236}">
                <a16:creationId xmlns:a16="http://schemas.microsoft.com/office/drawing/2014/main" id="{287080C3-3ADF-DF48-97D4-63680EF2130D}"/>
              </a:ext>
            </a:extLst>
          </p:cNvPr>
          <p:cNvGrpSpPr/>
          <p:nvPr/>
        </p:nvGrpSpPr>
        <p:grpSpPr>
          <a:xfrm>
            <a:off x="3043645" y="1340415"/>
            <a:ext cx="7149624" cy="580393"/>
            <a:chOff x="3043645" y="1340415"/>
            <a:chExt cx="7149624" cy="580393"/>
          </a:xfrm>
        </p:grpSpPr>
        <p:sp>
          <p:nvSpPr>
            <p:cNvPr id="114" name="Rounded Rectangle 113">
              <a:extLst>
                <a:ext uri="{FF2B5EF4-FFF2-40B4-BE49-F238E27FC236}">
                  <a16:creationId xmlns:a16="http://schemas.microsoft.com/office/drawing/2014/main" id="{4A8E4AEE-C884-EE49-9159-BCB8418264E3}"/>
                </a:ext>
              </a:extLst>
            </p:cNvPr>
            <p:cNvSpPr/>
            <p:nvPr/>
          </p:nvSpPr>
          <p:spPr bwMode="gray">
            <a:xfrm>
              <a:off x="3043645" y="1340415"/>
              <a:ext cx="7149624" cy="580393"/>
            </a:xfrm>
            <a:prstGeom prst="roundRect">
              <a:avLst>
                <a:gd name="adj" fmla="val 6745"/>
              </a:avLst>
            </a:prstGeom>
            <a:noFill/>
            <a:ln w="19050"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err="1">
                <a:latin typeface="BentonSans" panose="02000503000000020004" pitchFamily="2" charset="0"/>
                <a:ea typeface="BentonSans" charset="0"/>
                <a:cs typeface="BentonSans" charset="0"/>
              </a:endParaRPr>
            </a:p>
          </p:txBody>
        </p:sp>
        <p:grpSp>
          <p:nvGrpSpPr>
            <p:cNvPr id="144" name="Group 143">
              <a:extLst>
                <a:ext uri="{FF2B5EF4-FFF2-40B4-BE49-F238E27FC236}">
                  <a16:creationId xmlns:a16="http://schemas.microsoft.com/office/drawing/2014/main" id="{751F7EEF-1732-C14C-8F8C-7DC863558C94}"/>
                </a:ext>
              </a:extLst>
            </p:cNvPr>
            <p:cNvGrpSpPr/>
            <p:nvPr/>
          </p:nvGrpSpPr>
          <p:grpSpPr>
            <a:xfrm>
              <a:off x="3194184" y="1462873"/>
              <a:ext cx="6848537" cy="353273"/>
              <a:chOff x="2724189" y="4810874"/>
              <a:chExt cx="6848537" cy="353273"/>
            </a:xfrm>
          </p:grpSpPr>
          <p:sp>
            <p:nvSpPr>
              <p:cNvPr id="145" name="Rounded Rectangle 144">
                <a:extLst>
                  <a:ext uri="{FF2B5EF4-FFF2-40B4-BE49-F238E27FC236}">
                    <a16:creationId xmlns:a16="http://schemas.microsoft.com/office/drawing/2014/main" id="{7FEE0965-81BB-7743-B52F-6A4EA4BABE68}"/>
                  </a:ext>
                </a:extLst>
              </p:cNvPr>
              <p:cNvSpPr/>
              <p:nvPr/>
            </p:nvSpPr>
            <p:spPr bwMode="gray">
              <a:xfrm>
                <a:off x="2724189" y="4810874"/>
                <a:ext cx="1225904" cy="353273"/>
              </a:xfrm>
              <a:prstGeom prst="roundRect">
                <a:avLst>
                  <a:gd name="adj" fmla="val 8201"/>
                </a:avLst>
              </a:prstGeom>
              <a:solidFill>
                <a:schemeClr val="tx1">
                  <a:lumMod val="85000"/>
                  <a:alpha val="26000"/>
                </a:schemeClr>
              </a:solidFill>
              <a:ln w="6350" algn="ctr">
                <a:solidFill>
                  <a:schemeClr val="tx1">
                    <a:lumMod val="6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200" kern="0" dirty="0">
                    <a:latin typeface="BentonSans" panose="02000503000000020004" pitchFamily="2" charset="0"/>
                    <a:ea typeface="Arial Unicode MS" pitchFamily="34" charset="-128"/>
                    <a:cs typeface="Arial Unicode MS" pitchFamily="34" charset="-128"/>
                  </a:rPr>
                  <a:t>UI5 / Fiori</a:t>
                </a:r>
                <a:endParaRPr kumimoji="0" lang="en-US" sz="1200" b="0" i="0" u="none" strike="noStrike" kern="0" cap="none" spc="0" normalizeH="0" baseline="0" noProof="0" dirty="0">
                  <a:ln>
                    <a:noFill/>
                  </a:ln>
                  <a:effectLst/>
                  <a:uLnTx/>
                  <a:uFillTx/>
                  <a:latin typeface="BentonSans" panose="02000503000000020004" pitchFamily="2" charset="0"/>
                  <a:ea typeface="Arial Unicode MS" pitchFamily="34" charset="-128"/>
                  <a:cs typeface="Arial Unicode MS" pitchFamily="34" charset="-128"/>
                </a:endParaRPr>
              </a:p>
            </p:txBody>
          </p:sp>
          <p:sp>
            <p:nvSpPr>
              <p:cNvPr id="146" name="Rounded Rectangle 145">
                <a:extLst>
                  <a:ext uri="{FF2B5EF4-FFF2-40B4-BE49-F238E27FC236}">
                    <a16:creationId xmlns:a16="http://schemas.microsoft.com/office/drawing/2014/main" id="{2D135276-4BC1-E643-9A8E-D6F64BA61E6F}"/>
                  </a:ext>
                </a:extLst>
              </p:cNvPr>
              <p:cNvSpPr/>
              <p:nvPr/>
            </p:nvSpPr>
            <p:spPr bwMode="gray">
              <a:xfrm>
                <a:off x="4129847" y="4810874"/>
                <a:ext cx="1225904" cy="353273"/>
              </a:xfrm>
              <a:prstGeom prst="roundRect">
                <a:avLst>
                  <a:gd name="adj" fmla="val 8201"/>
                </a:avLst>
              </a:prstGeom>
              <a:solidFill>
                <a:schemeClr val="tx1">
                  <a:lumMod val="85000"/>
                  <a:alpha val="26000"/>
                </a:schemeClr>
              </a:solidFill>
              <a:ln w="6350" algn="ctr">
                <a:solidFill>
                  <a:schemeClr val="tx1">
                    <a:lumMod val="6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a:ln>
                      <a:noFill/>
                    </a:ln>
                    <a:effectLst/>
                    <a:uLnTx/>
                    <a:uFillTx/>
                    <a:latin typeface="BentonSans" panose="02000503000000020004" pitchFamily="2" charset="0"/>
                    <a:ea typeface="Arial Unicode MS" pitchFamily="34" charset="-128"/>
                    <a:cs typeface="Arial Unicode MS" pitchFamily="34" charset="-128"/>
                  </a:rPr>
                  <a:t>Mobile</a:t>
                </a:r>
              </a:p>
            </p:txBody>
          </p:sp>
          <p:sp>
            <p:nvSpPr>
              <p:cNvPr id="147" name="Rounded Rectangle 146">
                <a:extLst>
                  <a:ext uri="{FF2B5EF4-FFF2-40B4-BE49-F238E27FC236}">
                    <a16:creationId xmlns:a16="http://schemas.microsoft.com/office/drawing/2014/main" id="{BEDC8164-5CAB-2446-8AD3-CE6B45B14375}"/>
                  </a:ext>
                </a:extLst>
              </p:cNvPr>
              <p:cNvSpPr/>
              <p:nvPr/>
            </p:nvSpPr>
            <p:spPr bwMode="gray">
              <a:xfrm>
                <a:off x="5535505" y="4810874"/>
                <a:ext cx="1225904" cy="353273"/>
              </a:xfrm>
              <a:prstGeom prst="roundRect">
                <a:avLst>
                  <a:gd name="adj" fmla="val 8201"/>
                </a:avLst>
              </a:prstGeom>
              <a:solidFill>
                <a:schemeClr val="tx1">
                  <a:lumMod val="85000"/>
                  <a:alpha val="26000"/>
                </a:schemeClr>
              </a:solidFill>
              <a:ln w="6350" algn="ctr">
                <a:solidFill>
                  <a:schemeClr val="tx1">
                    <a:lumMod val="6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a:ln>
                      <a:noFill/>
                    </a:ln>
                    <a:effectLst/>
                    <a:uLnTx/>
                    <a:uFillTx/>
                    <a:latin typeface="BentonSans" panose="02000503000000020004" pitchFamily="2" charset="0"/>
                    <a:ea typeface="Arial Unicode MS" pitchFamily="34" charset="-128"/>
                    <a:cs typeface="Arial Unicode MS" pitchFamily="34" charset="-128"/>
                  </a:rPr>
                  <a:t>Co-Pilot</a:t>
                </a:r>
              </a:p>
            </p:txBody>
          </p:sp>
          <p:sp>
            <p:nvSpPr>
              <p:cNvPr id="148" name="Rounded Rectangle 147">
                <a:extLst>
                  <a:ext uri="{FF2B5EF4-FFF2-40B4-BE49-F238E27FC236}">
                    <a16:creationId xmlns:a16="http://schemas.microsoft.com/office/drawing/2014/main" id="{04F8B3F5-4DA9-8A4E-99BB-F0B291BEB119}"/>
                  </a:ext>
                </a:extLst>
              </p:cNvPr>
              <p:cNvSpPr/>
              <p:nvPr/>
            </p:nvSpPr>
            <p:spPr bwMode="gray">
              <a:xfrm>
                <a:off x="6941163" y="4810874"/>
                <a:ext cx="1225904" cy="353273"/>
              </a:xfrm>
              <a:prstGeom prst="roundRect">
                <a:avLst>
                  <a:gd name="adj" fmla="val 8201"/>
                </a:avLst>
              </a:prstGeom>
              <a:solidFill>
                <a:schemeClr val="tx1">
                  <a:lumMod val="85000"/>
                  <a:alpha val="26000"/>
                </a:schemeClr>
              </a:solidFill>
              <a:ln w="6350" algn="ctr">
                <a:solidFill>
                  <a:schemeClr val="tx1">
                    <a:lumMod val="6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200" kern="0" dirty="0">
                    <a:latin typeface="BentonSans" panose="02000503000000020004" pitchFamily="2" charset="0"/>
                    <a:ea typeface="Arial Unicode MS" pitchFamily="34" charset="-128"/>
                    <a:cs typeface="Arial Unicode MS" pitchFamily="34" charset="-128"/>
                  </a:rPr>
                  <a:t>WebIDE/</a:t>
                </a:r>
                <a:br>
                  <a:rPr lang="en-US" sz="1200" kern="0" dirty="0">
                    <a:latin typeface="BentonSans" panose="02000503000000020004" pitchFamily="2" charset="0"/>
                    <a:ea typeface="Arial Unicode MS" pitchFamily="34" charset="-128"/>
                    <a:cs typeface="Arial Unicode MS" pitchFamily="34" charset="-128"/>
                  </a:rPr>
                </a:br>
                <a:r>
                  <a:rPr lang="en-US" sz="1200" kern="0" dirty="0">
                    <a:latin typeface="BentonSans" panose="02000503000000020004" pitchFamily="2" charset="0"/>
                    <a:ea typeface="Arial Unicode MS" pitchFamily="34" charset="-128"/>
                    <a:cs typeface="Arial Unicode MS" pitchFamily="34" charset="-128"/>
                  </a:rPr>
                  <a:t>Cockpit</a:t>
                </a:r>
                <a:endParaRPr kumimoji="0" lang="en-US" sz="1200" b="0" i="0" u="none" strike="noStrike" kern="0" cap="none" spc="0" normalizeH="0" baseline="0" noProof="0" dirty="0">
                  <a:ln>
                    <a:noFill/>
                  </a:ln>
                  <a:effectLst/>
                  <a:uLnTx/>
                  <a:uFillTx/>
                  <a:latin typeface="BentonSans" panose="02000503000000020004" pitchFamily="2" charset="0"/>
                  <a:ea typeface="Arial Unicode MS" pitchFamily="34" charset="-128"/>
                  <a:cs typeface="Arial Unicode MS" pitchFamily="34" charset="-128"/>
                </a:endParaRPr>
              </a:p>
            </p:txBody>
          </p:sp>
          <p:sp>
            <p:nvSpPr>
              <p:cNvPr id="149" name="Rounded Rectangle 148">
                <a:extLst>
                  <a:ext uri="{FF2B5EF4-FFF2-40B4-BE49-F238E27FC236}">
                    <a16:creationId xmlns:a16="http://schemas.microsoft.com/office/drawing/2014/main" id="{A1D2192D-59DF-484E-AB65-4F255E2E033C}"/>
                  </a:ext>
                </a:extLst>
              </p:cNvPr>
              <p:cNvSpPr/>
              <p:nvPr/>
            </p:nvSpPr>
            <p:spPr bwMode="gray">
              <a:xfrm>
                <a:off x="8346822" y="4810874"/>
                <a:ext cx="1225904" cy="353273"/>
              </a:xfrm>
              <a:prstGeom prst="roundRect">
                <a:avLst>
                  <a:gd name="adj" fmla="val 8201"/>
                </a:avLst>
              </a:prstGeom>
              <a:solidFill>
                <a:schemeClr val="tx1">
                  <a:lumMod val="85000"/>
                  <a:alpha val="26000"/>
                </a:schemeClr>
              </a:solidFill>
              <a:ln w="6350" algn="ctr">
                <a:solidFill>
                  <a:schemeClr val="tx1">
                    <a:lumMod val="6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a:ln>
                      <a:noFill/>
                    </a:ln>
                    <a:effectLst/>
                    <a:uLnTx/>
                    <a:uFillTx/>
                    <a:latin typeface="BentonSans" panose="02000503000000020004" pitchFamily="2" charset="0"/>
                    <a:ea typeface="Arial Unicode MS" pitchFamily="34" charset="-128"/>
                    <a:cs typeface="Arial Unicode MS" pitchFamily="34" charset="-128"/>
                  </a:rPr>
                  <a:t>App Center/</a:t>
                </a:r>
                <a:br>
                  <a:rPr kumimoji="0" lang="en-US" sz="1200" b="0" i="0" u="none" strike="noStrike" kern="0" cap="none" spc="0" normalizeH="0" baseline="0" noProof="0" dirty="0">
                    <a:ln>
                      <a:noFill/>
                    </a:ln>
                    <a:effectLst/>
                    <a:uLnTx/>
                    <a:uFillTx/>
                    <a:latin typeface="BentonSans" panose="02000503000000020004" pitchFamily="2" charset="0"/>
                    <a:ea typeface="Arial Unicode MS" pitchFamily="34" charset="-128"/>
                    <a:cs typeface="Arial Unicode MS" pitchFamily="34" charset="-128"/>
                  </a:rPr>
                </a:br>
                <a:r>
                  <a:rPr kumimoji="0" lang="en-US" sz="1200" b="0" i="0" u="none" strike="noStrike" kern="0" cap="none" spc="0" normalizeH="0" baseline="0" noProof="0" dirty="0">
                    <a:ln>
                      <a:noFill/>
                    </a:ln>
                    <a:effectLst/>
                    <a:uLnTx/>
                    <a:uFillTx/>
                    <a:latin typeface="BentonSans" panose="02000503000000020004" pitchFamily="2" charset="0"/>
                    <a:ea typeface="Arial Unicode MS" pitchFamily="34" charset="-128"/>
                    <a:cs typeface="Arial Unicode MS" pitchFamily="34" charset="-128"/>
                  </a:rPr>
                  <a:t>Marketplace</a:t>
                </a:r>
              </a:p>
            </p:txBody>
          </p:sp>
        </p:grpSp>
      </p:grpSp>
      <p:grpSp>
        <p:nvGrpSpPr>
          <p:cNvPr id="161" name="Group 160">
            <a:extLst>
              <a:ext uri="{FF2B5EF4-FFF2-40B4-BE49-F238E27FC236}">
                <a16:creationId xmlns:a16="http://schemas.microsoft.com/office/drawing/2014/main" id="{510D0DBA-3EEB-5749-95A4-AF8D0954F3C3}"/>
              </a:ext>
            </a:extLst>
          </p:cNvPr>
          <p:cNvGrpSpPr/>
          <p:nvPr/>
        </p:nvGrpSpPr>
        <p:grpSpPr>
          <a:xfrm>
            <a:off x="7789606" y="478174"/>
            <a:ext cx="360000" cy="817826"/>
            <a:chOff x="7268736" y="478174"/>
            <a:chExt cx="360000" cy="817826"/>
          </a:xfrm>
        </p:grpSpPr>
        <p:cxnSp>
          <p:nvCxnSpPr>
            <p:cNvPr id="118" name="Gewinkelte Verbindung 42">
              <a:extLst>
                <a:ext uri="{FF2B5EF4-FFF2-40B4-BE49-F238E27FC236}">
                  <a16:creationId xmlns:a16="http://schemas.microsoft.com/office/drawing/2014/main" id="{27F518FA-99A6-A845-B6E9-FDF2497AEFB0}"/>
                </a:ext>
              </a:extLst>
            </p:cNvPr>
            <p:cNvCxnSpPr>
              <a:cxnSpLocks/>
            </p:cNvCxnSpPr>
            <p:nvPr/>
          </p:nvCxnSpPr>
          <p:spPr>
            <a:xfrm>
              <a:off x="7448736" y="864000"/>
              <a:ext cx="0" cy="43200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56" name="Bild 43">
              <a:extLst>
                <a:ext uri="{FF2B5EF4-FFF2-40B4-BE49-F238E27FC236}">
                  <a16:creationId xmlns:a16="http://schemas.microsoft.com/office/drawing/2014/main" id="{E55A6062-5A14-334D-81BA-118032543F56}"/>
                </a:ext>
              </a:extLst>
            </p:cNvPr>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268736" y="478174"/>
              <a:ext cx="360000" cy="360000"/>
            </a:xfrm>
            <a:prstGeom prst="rect">
              <a:avLst/>
            </a:prstGeom>
          </p:spPr>
        </p:pic>
      </p:grpSp>
      <p:grpSp>
        <p:nvGrpSpPr>
          <p:cNvPr id="164" name="Group 163">
            <a:extLst>
              <a:ext uri="{FF2B5EF4-FFF2-40B4-BE49-F238E27FC236}">
                <a16:creationId xmlns:a16="http://schemas.microsoft.com/office/drawing/2014/main" id="{D6ECBE06-E212-1B43-B1D2-6639AD014CE4}"/>
              </a:ext>
            </a:extLst>
          </p:cNvPr>
          <p:cNvGrpSpPr/>
          <p:nvPr/>
        </p:nvGrpSpPr>
        <p:grpSpPr>
          <a:xfrm>
            <a:off x="9214111" y="483591"/>
            <a:ext cx="360000" cy="812409"/>
            <a:chOff x="8813161" y="483591"/>
            <a:chExt cx="360000" cy="812409"/>
          </a:xfrm>
        </p:grpSpPr>
        <p:cxnSp>
          <p:nvCxnSpPr>
            <p:cNvPr id="120" name="Gewinkelte Verbindung 42">
              <a:extLst>
                <a:ext uri="{FF2B5EF4-FFF2-40B4-BE49-F238E27FC236}">
                  <a16:creationId xmlns:a16="http://schemas.microsoft.com/office/drawing/2014/main" id="{DB549DEA-B77F-C94F-BD0E-070CB28E17D8}"/>
                </a:ext>
              </a:extLst>
            </p:cNvPr>
            <p:cNvCxnSpPr>
              <a:cxnSpLocks/>
            </p:cNvCxnSpPr>
            <p:nvPr/>
          </p:nvCxnSpPr>
          <p:spPr>
            <a:xfrm>
              <a:off x="8993161" y="864000"/>
              <a:ext cx="0" cy="43200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57" name="Picture 156">
              <a:extLst>
                <a:ext uri="{FF2B5EF4-FFF2-40B4-BE49-F238E27FC236}">
                  <a16:creationId xmlns:a16="http://schemas.microsoft.com/office/drawing/2014/main" id="{8D735D8E-1D12-3B4D-BBAE-9E848CFA6255}"/>
                </a:ext>
              </a:extLst>
            </p:cNvPr>
            <p:cNvPicPr>
              <a:picLocks noChangeAspect="1"/>
            </p:cNvPicPr>
            <p:nvPr/>
          </p:nvPicPr>
          <p:blipFill>
            <a:blip r:embed="rId6"/>
            <a:stretch>
              <a:fillRect/>
            </a:stretch>
          </p:blipFill>
          <p:spPr>
            <a:xfrm>
              <a:off x="8813161" y="483591"/>
              <a:ext cx="360000" cy="360000"/>
            </a:xfrm>
            <a:prstGeom prst="rect">
              <a:avLst/>
            </a:prstGeom>
          </p:spPr>
        </p:pic>
      </p:grpSp>
      <p:grpSp>
        <p:nvGrpSpPr>
          <p:cNvPr id="163" name="Group 162">
            <a:extLst>
              <a:ext uri="{FF2B5EF4-FFF2-40B4-BE49-F238E27FC236}">
                <a16:creationId xmlns:a16="http://schemas.microsoft.com/office/drawing/2014/main" id="{C2513BFC-DE43-A94D-AF06-2581B1DBB88A}"/>
              </a:ext>
            </a:extLst>
          </p:cNvPr>
          <p:cNvGrpSpPr/>
          <p:nvPr/>
        </p:nvGrpSpPr>
        <p:grpSpPr>
          <a:xfrm>
            <a:off x="4912881" y="454711"/>
            <a:ext cx="360000" cy="841289"/>
            <a:chOff x="4392011" y="454711"/>
            <a:chExt cx="360000" cy="841289"/>
          </a:xfrm>
        </p:grpSpPr>
        <p:pic>
          <p:nvPicPr>
            <p:cNvPr id="152" name="Bild 8">
              <a:extLst>
                <a:ext uri="{FF2B5EF4-FFF2-40B4-BE49-F238E27FC236}">
                  <a16:creationId xmlns:a16="http://schemas.microsoft.com/office/drawing/2014/main" id="{1171ABBD-498B-E84F-8B9D-ACE96F821B4A}"/>
                </a:ext>
              </a:extLst>
            </p:cNvPr>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392011" y="454711"/>
              <a:ext cx="360000" cy="360000"/>
            </a:xfrm>
            <a:prstGeom prst="rect">
              <a:avLst/>
            </a:prstGeom>
          </p:spPr>
        </p:pic>
        <p:cxnSp>
          <p:nvCxnSpPr>
            <p:cNvPr id="158" name="Gewinkelte Verbindung 42">
              <a:extLst>
                <a:ext uri="{FF2B5EF4-FFF2-40B4-BE49-F238E27FC236}">
                  <a16:creationId xmlns:a16="http://schemas.microsoft.com/office/drawing/2014/main" id="{6E735637-D2DE-6642-9060-34A70E7E2D1C}"/>
                </a:ext>
              </a:extLst>
            </p:cNvPr>
            <p:cNvCxnSpPr>
              <a:cxnSpLocks/>
            </p:cNvCxnSpPr>
            <p:nvPr/>
          </p:nvCxnSpPr>
          <p:spPr>
            <a:xfrm>
              <a:off x="4572011" y="864000"/>
              <a:ext cx="0" cy="43200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60" name="Group 159">
            <a:extLst>
              <a:ext uri="{FF2B5EF4-FFF2-40B4-BE49-F238E27FC236}">
                <a16:creationId xmlns:a16="http://schemas.microsoft.com/office/drawing/2014/main" id="{9630CF7D-7EBC-9A4C-8EC5-768894ABDB3F}"/>
              </a:ext>
            </a:extLst>
          </p:cNvPr>
          <p:cNvGrpSpPr/>
          <p:nvPr/>
        </p:nvGrpSpPr>
        <p:grpSpPr>
          <a:xfrm>
            <a:off x="3512259" y="460853"/>
            <a:ext cx="360000" cy="835147"/>
            <a:chOff x="2991389" y="460853"/>
            <a:chExt cx="360000" cy="835147"/>
          </a:xfrm>
        </p:grpSpPr>
        <p:pic>
          <p:nvPicPr>
            <p:cNvPr id="153" name="Bild 7">
              <a:extLst>
                <a:ext uri="{FF2B5EF4-FFF2-40B4-BE49-F238E27FC236}">
                  <a16:creationId xmlns:a16="http://schemas.microsoft.com/office/drawing/2014/main" id="{07592013-C5E5-9444-A0BA-B28EBA3029A8}"/>
                </a:ext>
              </a:extLst>
            </p:cNvPr>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991389" y="460853"/>
              <a:ext cx="360000" cy="360000"/>
            </a:xfrm>
            <a:prstGeom prst="rect">
              <a:avLst/>
            </a:prstGeom>
            <a:ln>
              <a:noFill/>
            </a:ln>
          </p:spPr>
        </p:pic>
        <p:cxnSp>
          <p:nvCxnSpPr>
            <p:cNvPr id="159" name="Gewinkelte Verbindung 42">
              <a:extLst>
                <a:ext uri="{FF2B5EF4-FFF2-40B4-BE49-F238E27FC236}">
                  <a16:creationId xmlns:a16="http://schemas.microsoft.com/office/drawing/2014/main" id="{D3174C87-4D4B-0D42-9DC5-2C087A37DBDD}"/>
                </a:ext>
              </a:extLst>
            </p:cNvPr>
            <p:cNvCxnSpPr>
              <a:cxnSpLocks/>
            </p:cNvCxnSpPr>
            <p:nvPr/>
          </p:nvCxnSpPr>
          <p:spPr>
            <a:xfrm>
              <a:off x="3171389" y="864000"/>
              <a:ext cx="0" cy="43200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 name="Rounded Rectangle 1">
            <a:extLst>
              <a:ext uri="{FF2B5EF4-FFF2-40B4-BE49-F238E27FC236}">
                <a16:creationId xmlns:a16="http://schemas.microsoft.com/office/drawing/2014/main" id="{1A24D0DC-2652-7040-9130-BB4751D5DE11}"/>
              </a:ext>
            </a:extLst>
          </p:cNvPr>
          <p:cNvSpPr/>
          <p:nvPr/>
        </p:nvSpPr>
        <p:spPr bwMode="gray">
          <a:xfrm>
            <a:off x="3043643" y="2098405"/>
            <a:ext cx="7149623" cy="569626"/>
          </a:xfrm>
          <a:prstGeom prst="roundRect">
            <a:avLst>
              <a:gd name="adj" fmla="val 0"/>
            </a:avLst>
          </a:prstGeom>
          <a:noFill/>
          <a:ln w="12700" algn="ctr">
            <a:solidFill>
              <a:schemeClr val="accent1"/>
            </a:solidFill>
            <a:prstDash val="sysDot"/>
            <a:miter lim="800000"/>
            <a:headEnd/>
            <a:tailEnd/>
          </a:ln>
        </p:spPr>
        <p:txBody>
          <a:bodyPr lIns="90000" tIns="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APIs (via SAP API Business Hub)</a:t>
            </a:r>
          </a:p>
        </p:txBody>
      </p:sp>
      <p:grpSp>
        <p:nvGrpSpPr>
          <p:cNvPr id="63" name="Group 62">
            <a:extLst>
              <a:ext uri="{FF2B5EF4-FFF2-40B4-BE49-F238E27FC236}">
                <a16:creationId xmlns:a16="http://schemas.microsoft.com/office/drawing/2014/main" id="{9876CC43-B312-8D43-BFC5-344A135BAC76}"/>
              </a:ext>
            </a:extLst>
          </p:cNvPr>
          <p:cNvGrpSpPr/>
          <p:nvPr/>
        </p:nvGrpSpPr>
        <p:grpSpPr>
          <a:xfrm>
            <a:off x="639534" y="4156156"/>
            <a:ext cx="1310326" cy="1391367"/>
            <a:chOff x="423464" y="4319440"/>
            <a:chExt cx="1310326" cy="1391367"/>
          </a:xfrm>
        </p:grpSpPr>
        <p:sp>
          <p:nvSpPr>
            <p:cNvPr id="64" name="Textfeld 22">
              <a:extLst>
                <a:ext uri="{FF2B5EF4-FFF2-40B4-BE49-F238E27FC236}">
                  <a16:creationId xmlns:a16="http://schemas.microsoft.com/office/drawing/2014/main" id="{A2D46F88-8BD2-5D4A-B958-F1B0B765762E}"/>
                </a:ext>
              </a:extLst>
            </p:cNvPr>
            <p:cNvSpPr txBox="1"/>
            <p:nvPr/>
          </p:nvSpPr>
          <p:spPr>
            <a:xfrm>
              <a:off x="423464" y="4748129"/>
              <a:ext cx="1310326" cy="430887"/>
            </a:xfrm>
            <a:prstGeom prst="rect">
              <a:avLst/>
            </a:prstGeom>
            <a:noFill/>
          </p:spPr>
          <p:txBody>
            <a:bodyPr wrap="square" rtlCol="0">
              <a:spAutoFit/>
            </a:bodyPr>
            <a:lstStyle/>
            <a:p>
              <a:pPr algn="ctr"/>
              <a:r>
                <a:rPr lang="en-US" sz="1100" dirty="0">
                  <a:solidFill>
                    <a:schemeClr val="tx1">
                      <a:lumMod val="65000"/>
                      <a:lumOff val="35000"/>
                    </a:schemeClr>
                  </a:solidFill>
                  <a:latin typeface="+mn-lt"/>
                  <a:ea typeface="BentonSans Medium" charset="0"/>
                  <a:cs typeface="BentonSans Medium" charset="0"/>
                </a:rPr>
                <a:t>Business Suite</a:t>
              </a:r>
            </a:p>
            <a:p>
              <a:pPr algn="ctr"/>
              <a:r>
                <a:rPr lang="en-US" sz="1100" dirty="0">
                  <a:solidFill>
                    <a:schemeClr val="tx1">
                      <a:lumMod val="65000"/>
                      <a:lumOff val="35000"/>
                    </a:schemeClr>
                  </a:solidFill>
                  <a:latin typeface="+mn-lt"/>
                  <a:ea typeface="BentonSans Medium" charset="0"/>
                  <a:cs typeface="BentonSans Medium" charset="0"/>
                </a:rPr>
                <a:t>BW</a:t>
              </a:r>
            </a:p>
          </p:txBody>
        </p:sp>
        <p:pic>
          <p:nvPicPr>
            <p:cNvPr id="65" name="Bild 4">
              <a:extLst>
                <a:ext uri="{FF2B5EF4-FFF2-40B4-BE49-F238E27FC236}">
                  <a16:creationId xmlns:a16="http://schemas.microsoft.com/office/drawing/2014/main" id="{8B091D03-71F4-F641-B6FD-C7213A945E17}"/>
                </a:ext>
              </a:extLst>
            </p:cNvPr>
            <p:cNvPicPr>
              <a:picLocks noChangeAspect="1"/>
            </p:cNvPicPr>
            <p:nvPr/>
          </p:nvPicPr>
          <p:blipFill rotWithShape="1">
            <a:blip r:embed="rId9">
              <a:extLst>
                <a:ext uri="{28A0092B-C50C-407E-A947-70E740481C1C}">
                  <a14:useLocalDpi xmlns:a14="http://schemas.microsoft.com/office/drawing/2010/main" val="0"/>
                </a:ext>
              </a:extLst>
            </a:blip>
            <a:srcRect l="-9040" t="-10604" r="-10460" b="-8895"/>
            <a:stretch/>
          </p:blipFill>
          <p:spPr>
            <a:xfrm>
              <a:off x="834170" y="5226793"/>
              <a:ext cx="484014" cy="484014"/>
            </a:xfrm>
            <a:prstGeom prst="ellipse">
              <a:avLst/>
            </a:prstGeom>
          </p:spPr>
        </p:pic>
        <p:pic>
          <p:nvPicPr>
            <p:cNvPr id="66" name="Picture 65">
              <a:extLst>
                <a:ext uri="{FF2B5EF4-FFF2-40B4-BE49-F238E27FC236}">
                  <a16:creationId xmlns:a16="http://schemas.microsoft.com/office/drawing/2014/main" id="{DC44C2A9-4FF7-8542-95F9-2F42EF1FC132}"/>
                </a:ext>
              </a:extLst>
            </p:cNvPr>
            <p:cNvPicPr>
              <a:picLocks noChangeAspect="1"/>
            </p:cNvPicPr>
            <p:nvPr/>
          </p:nvPicPr>
          <p:blipFill>
            <a:blip r:embed="rId10"/>
            <a:stretch>
              <a:fillRect/>
            </a:stretch>
          </p:blipFill>
          <p:spPr>
            <a:xfrm>
              <a:off x="503931" y="4319440"/>
              <a:ext cx="1144492" cy="123888"/>
            </a:xfrm>
            <a:prstGeom prst="rect">
              <a:avLst/>
            </a:prstGeom>
          </p:spPr>
        </p:pic>
      </p:grpSp>
      <p:grpSp>
        <p:nvGrpSpPr>
          <p:cNvPr id="10" name="Group 9">
            <a:extLst>
              <a:ext uri="{FF2B5EF4-FFF2-40B4-BE49-F238E27FC236}">
                <a16:creationId xmlns:a16="http://schemas.microsoft.com/office/drawing/2014/main" id="{C0056459-87DF-B241-B721-1A6EDDC5EEC2}"/>
              </a:ext>
            </a:extLst>
          </p:cNvPr>
          <p:cNvGrpSpPr/>
          <p:nvPr/>
        </p:nvGrpSpPr>
        <p:grpSpPr>
          <a:xfrm>
            <a:off x="639534" y="2424137"/>
            <a:ext cx="1568430" cy="1328744"/>
            <a:chOff x="639534" y="2424137"/>
            <a:chExt cx="1568430" cy="1328744"/>
          </a:xfrm>
        </p:grpSpPr>
        <p:pic>
          <p:nvPicPr>
            <p:cNvPr id="68" name="Bild 11">
              <a:extLst>
                <a:ext uri="{FF2B5EF4-FFF2-40B4-BE49-F238E27FC236}">
                  <a16:creationId xmlns:a16="http://schemas.microsoft.com/office/drawing/2014/main" id="{32B14A43-6535-2B4C-898B-7EA06D04DFA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9534" y="3241940"/>
              <a:ext cx="962052" cy="187519"/>
            </a:xfrm>
            <a:prstGeom prst="rect">
              <a:avLst/>
            </a:prstGeom>
          </p:spPr>
        </p:pic>
        <p:pic>
          <p:nvPicPr>
            <p:cNvPr id="69" name="Bild 15">
              <a:extLst>
                <a:ext uri="{FF2B5EF4-FFF2-40B4-BE49-F238E27FC236}">
                  <a16:creationId xmlns:a16="http://schemas.microsoft.com/office/drawing/2014/main" id="{99EF42E0-338D-154D-A28E-A8C51A118F5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9534" y="3514406"/>
              <a:ext cx="1246387" cy="238475"/>
            </a:xfrm>
            <a:prstGeom prst="rect">
              <a:avLst/>
            </a:prstGeom>
          </p:spPr>
        </p:pic>
        <p:pic>
          <p:nvPicPr>
            <p:cNvPr id="70" name="Bild 20">
              <a:extLst>
                <a:ext uri="{FF2B5EF4-FFF2-40B4-BE49-F238E27FC236}">
                  <a16:creationId xmlns:a16="http://schemas.microsoft.com/office/drawing/2014/main" id="{1648FE13-4341-3148-99D4-20B8422C027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1573" y="2696601"/>
              <a:ext cx="960013" cy="188537"/>
            </a:xfrm>
            <a:prstGeom prst="rect">
              <a:avLst/>
            </a:prstGeom>
          </p:spPr>
        </p:pic>
        <p:pic>
          <p:nvPicPr>
            <p:cNvPr id="71" name="Bild 21">
              <a:extLst>
                <a:ext uri="{FF2B5EF4-FFF2-40B4-BE49-F238E27FC236}">
                  <a16:creationId xmlns:a16="http://schemas.microsoft.com/office/drawing/2014/main" id="{FAFA5FA1-8DAC-7A45-81AE-6949C2A311B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1573" y="2424137"/>
              <a:ext cx="1566391" cy="187518"/>
            </a:xfrm>
            <a:prstGeom prst="rect">
              <a:avLst/>
            </a:prstGeom>
          </p:spPr>
        </p:pic>
        <p:pic>
          <p:nvPicPr>
            <p:cNvPr id="79" name="Picture 78">
              <a:extLst>
                <a:ext uri="{FF2B5EF4-FFF2-40B4-BE49-F238E27FC236}">
                  <a16:creationId xmlns:a16="http://schemas.microsoft.com/office/drawing/2014/main" id="{D0B7BF8F-9B6B-7644-B3F9-ABA853FE22AF}"/>
                </a:ext>
              </a:extLst>
            </p:cNvPr>
            <p:cNvPicPr>
              <a:picLocks noChangeAspect="1"/>
            </p:cNvPicPr>
            <p:nvPr/>
          </p:nvPicPr>
          <p:blipFill>
            <a:blip r:embed="rId15"/>
            <a:stretch>
              <a:fillRect/>
            </a:stretch>
          </p:blipFill>
          <p:spPr>
            <a:xfrm>
              <a:off x="641573" y="2970084"/>
              <a:ext cx="1041507" cy="186910"/>
            </a:xfrm>
            <a:prstGeom prst="rect">
              <a:avLst/>
            </a:prstGeom>
          </p:spPr>
        </p:pic>
      </p:grpSp>
      <p:sp>
        <p:nvSpPr>
          <p:cNvPr id="93" name="Rounded Rectangle 92">
            <a:extLst>
              <a:ext uri="{FF2B5EF4-FFF2-40B4-BE49-F238E27FC236}">
                <a16:creationId xmlns:a16="http://schemas.microsoft.com/office/drawing/2014/main" id="{EDC74B9E-833C-EB4B-9CFD-549147DA35B8}"/>
              </a:ext>
            </a:extLst>
          </p:cNvPr>
          <p:cNvSpPr/>
          <p:nvPr/>
        </p:nvSpPr>
        <p:spPr bwMode="gray">
          <a:xfrm>
            <a:off x="2228166" y="2780964"/>
            <a:ext cx="574805" cy="2701240"/>
          </a:xfrm>
          <a:prstGeom prst="roundRect">
            <a:avLst>
              <a:gd name="adj" fmla="val 0"/>
            </a:avLst>
          </a:prstGeom>
          <a:noFill/>
          <a:ln w="12700" algn="ctr">
            <a:solidFill>
              <a:schemeClr val="accent1"/>
            </a:solidFill>
            <a:prstDash val="sysDot"/>
            <a:miter lim="800000"/>
            <a:headEnd/>
            <a:tailEnd/>
          </a:ln>
        </p:spPr>
        <p:txBody>
          <a:bodyPr vert="vert270" lIns="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Master data objects</a:t>
            </a:r>
            <a:r>
              <a:rPr kumimoji="0" lang="en-US" sz="1900" b="0" i="0" u="none" strike="noStrike" kern="0" cap="none" spc="0" normalizeH="0" baseline="30000" noProof="0" dirty="0">
                <a:ln>
                  <a:noFill/>
                </a:ln>
                <a:effectLst/>
                <a:uLnTx/>
                <a:uFillTx/>
                <a:ea typeface="Arial Unicode MS" pitchFamily="34" charset="-128"/>
                <a:cs typeface="Arial Unicode MS" pitchFamily="34" charset="-128"/>
              </a:rPr>
              <a:t>2</a:t>
            </a:r>
          </a:p>
        </p:txBody>
      </p:sp>
      <p:cxnSp>
        <p:nvCxnSpPr>
          <p:cNvPr id="5" name="Straight Connector 4">
            <a:extLst>
              <a:ext uri="{FF2B5EF4-FFF2-40B4-BE49-F238E27FC236}">
                <a16:creationId xmlns:a16="http://schemas.microsoft.com/office/drawing/2014/main" id="{DEFE98E5-114A-1F42-B9AA-F8DDB8D55F3B}"/>
              </a:ext>
            </a:extLst>
          </p:cNvPr>
          <p:cNvCxnSpPr>
            <a:cxnSpLocks/>
            <a:stCxn id="3" idx="0"/>
          </p:cNvCxnSpPr>
          <p:nvPr/>
        </p:nvCxnSpPr>
        <p:spPr>
          <a:xfrm flipV="1">
            <a:off x="6618457" y="2571262"/>
            <a:ext cx="0" cy="216171"/>
          </a:xfrm>
          <a:prstGeom prst="line">
            <a:avLst/>
          </a:prstGeom>
          <a:ln w="15875">
            <a:solidFill>
              <a:srgbClr val="00B0F0"/>
            </a:solidFill>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4688B88-C697-9F4C-97EF-B57EF08BA483}"/>
              </a:ext>
            </a:extLst>
          </p:cNvPr>
          <p:cNvCxnSpPr>
            <a:cxnSpLocks/>
          </p:cNvCxnSpPr>
          <p:nvPr/>
        </p:nvCxnSpPr>
        <p:spPr>
          <a:xfrm flipV="1">
            <a:off x="8105898" y="2571262"/>
            <a:ext cx="0" cy="216171"/>
          </a:xfrm>
          <a:prstGeom prst="line">
            <a:avLst/>
          </a:prstGeom>
          <a:ln w="15875">
            <a:solidFill>
              <a:srgbClr val="00B0F0"/>
            </a:solidFill>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B3852289-4670-414E-A934-E113DD5D9CE1}"/>
              </a:ext>
            </a:extLst>
          </p:cNvPr>
          <p:cNvCxnSpPr>
            <a:cxnSpLocks/>
          </p:cNvCxnSpPr>
          <p:nvPr/>
        </p:nvCxnSpPr>
        <p:spPr>
          <a:xfrm flipV="1">
            <a:off x="5011505" y="2571262"/>
            <a:ext cx="0" cy="216171"/>
          </a:xfrm>
          <a:prstGeom prst="line">
            <a:avLst/>
          </a:prstGeom>
          <a:ln w="15875">
            <a:solidFill>
              <a:srgbClr val="00B0F0"/>
            </a:solidFill>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30ED819-3CFE-CF4A-B9EB-5D821B4E4E7F}"/>
              </a:ext>
            </a:extLst>
          </p:cNvPr>
          <p:cNvCxnSpPr>
            <a:cxnSpLocks/>
          </p:cNvCxnSpPr>
          <p:nvPr/>
        </p:nvCxnSpPr>
        <p:spPr>
          <a:xfrm flipH="1">
            <a:off x="2688337" y="3350590"/>
            <a:ext cx="355306" cy="0"/>
          </a:xfrm>
          <a:prstGeom prst="line">
            <a:avLst/>
          </a:prstGeom>
          <a:ln w="15875">
            <a:solidFill>
              <a:srgbClr val="00B0F0"/>
            </a:solidFill>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D265060-5727-C048-BA7B-0760E00450F6}"/>
              </a:ext>
            </a:extLst>
          </p:cNvPr>
          <p:cNvCxnSpPr>
            <a:cxnSpLocks/>
          </p:cNvCxnSpPr>
          <p:nvPr/>
        </p:nvCxnSpPr>
        <p:spPr>
          <a:xfrm flipH="1">
            <a:off x="2688337" y="4087190"/>
            <a:ext cx="355306" cy="0"/>
          </a:xfrm>
          <a:prstGeom prst="line">
            <a:avLst/>
          </a:prstGeom>
          <a:ln w="15875">
            <a:solidFill>
              <a:srgbClr val="00B0F0"/>
            </a:solidFill>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30BC505B-57C6-164A-A0F0-E8B2F0148E88}"/>
              </a:ext>
            </a:extLst>
          </p:cNvPr>
          <p:cNvCxnSpPr>
            <a:cxnSpLocks/>
          </p:cNvCxnSpPr>
          <p:nvPr/>
        </p:nvCxnSpPr>
        <p:spPr>
          <a:xfrm flipH="1">
            <a:off x="2692905" y="4713724"/>
            <a:ext cx="355306" cy="0"/>
          </a:xfrm>
          <a:prstGeom prst="line">
            <a:avLst/>
          </a:prstGeom>
          <a:ln w="15875">
            <a:solidFill>
              <a:srgbClr val="00B0F0"/>
            </a:solidFill>
            <a:headEnd type="none" w="med" len="med"/>
            <a:tailEnd type="oval" w="lg" len="lg"/>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F9D91B70-D036-459D-AD73-ABC46C32F8E5}"/>
              </a:ext>
            </a:extLst>
          </p:cNvPr>
          <p:cNvGrpSpPr/>
          <p:nvPr/>
        </p:nvGrpSpPr>
        <p:grpSpPr>
          <a:xfrm>
            <a:off x="3088632" y="3224124"/>
            <a:ext cx="7060019" cy="368561"/>
            <a:chOff x="2675236" y="3224124"/>
            <a:chExt cx="8222720" cy="368561"/>
          </a:xfrm>
        </p:grpSpPr>
        <p:grpSp>
          <p:nvGrpSpPr>
            <p:cNvPr id="133" name="Group 132">
              <a:extLst>
                <a:ext uri="{FF2B5EF4-FFF2-40B4-BE49-F238E27FC236}">
                  <a16:creationId xmlns:a16="http://schemas.microsoft.com/office/drawing/2014/main" id="{B4F39F86-AE6D-D142-96D4-935AB9FBBF03}"/>
                </a:ext>
              </a:extLst>
            </p:cNvPr>
            <p:cNvGrpSpPr/>
            <p:nvPr/>
          </p:nvGrpSpPr>
          <p:grpSpPr>
            <a:xfrm>
              <a:off x="2675236" y="3224124"/>
              <a:ext cx="6823289" cy="353273"/>
              <a:chOff x="2724189" y="4810874"/>
              <a:chExt cx="6825203" cy="353273"/>
            </a:xfrm>
          </p:grpSpPr>
          <p:sp>
            <p:nvSpPr>
              <p:cNvPr id="134" name="Rounded Rectangle 133">
                <a:extLst>
                  <a:ext uri="{FF2B5EF4-FFF2-40B4-BE49-F238E27FC236}">
                    <a16:creationId xmlns:a16="http://schemas.microsoft.com/office/drawing/2014/main" id="{0BB5E52B-E508-3847-BCA7-FD85954E2145}"/>
                  </a:ext>
                </a:extLst>
              </p:cNvPr>
              <p:cNvSpPr/>
              <p:nvPr/>
            </p:nvSpPr>
            <p:spPr bwMode="gray">
              <a:xfrm>
                <a:off x="2724189" y="4810874"/>
                <a:ext cx="1225904" cy="353273"/>
              </a:xfrm>
              <a:prstGeom prst="roundRect">
                <a:avLst>
                  <a:gd name="adj" fmla="val 8201"/>
                </a:avLst>
              </a:prstGeom>
              <a:solidFill>
                <a:schemeClr val="tx1">
                  <a:lumMod val="85000"/>
                  <a:alpha val="26000"/>
                </a:schemeClr>
              </a:solidFill>
              <a:ln w="6350" algn="ctr">
                <a:solidFill>
                  <a:schemeClr val="tx1">
                    <a:lumMod val="65000"/>
                  </a:schemeClr>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100" kern="0" dirty="0">
                    <a:latin typeface="BentonSans" panose="02000503000000020004" pitchFamily="2" charset="0"/>
                    <a:ea typeface="Arial Unicode MS" pitchFamily="34" charset="-128"/>
                    <a:cs typeface="Arial Unicode MS" pitchFamily="34" charset="-128"/>
                  </a:rPr>
                  <a:t>Commerce</a:t>
                </a:r>
                <a:endParaRPr kumimoji="0" lang="en-US" sz="1100" b="0" i="0" u="none" strike="noStrike" kern="0" cap="none" spc="0" normalizeH="0" baseline="0" noProof="0" dirty="0">
                  <a:ln>
                    <a:noFill/>
                  </a:ln>
                  <a:effectLst/>
                  <a:uLnTx/>
                  <a:uFillTx/>
                  <a:latin typeface="BentonSans" panose="02000503000000020004" pitchFamily="2" charset="0"/>
                  <a:ea typeface="Arial Unicode MS" pitchFamily="34" charset="-128"/>
                  <a:cs typeface="Arial Unicode MS" pitchFamily="34" charset="-128"/>
                </a:endParaRPr>
              </a:p>
            </p:txBody>
          </p:sp>
          <p:sp>
            <p:nvSpPr>
              <p:cNvPr id="135" name="Rounded Rectangle 134">
                <a:extLst>
                  <a:ext uri="{FF2B5EF4-FFF2-40B4-BE49-F238E27FC236}">
                    <a16:creationId xmlns:a16="http://schemas.microsoft.com/office/drawing/2014/main" id="{573D3885-C533-894E-BEDE-EC7054F31606}"/>
                  </a:ext>
                </a:extLst>
              </p:cNvPr>
              <p:cNvSpPr/>
              <p:nvPr/>
            </p:nvSpPr>
            <p:spPr bwMode="gray">
              <a:xfrm>
                <a:off x="4124014" y="4810874"/>
                <a:ext cx="1225904" cy="353273"/>
              </a:xfrm>
              <a:prstGeom prst="roundRect">
                <a:avLst>
                  <a:gd name="adj" fmla="val 8201"/>
                </a:avLst>
              </a:prstGeom>
              <a:solidFill>
                <a:schemeClr val="tx1">
                  <a:lumMod val="85000"/>
                  <a:alpha val="26000"/>
                </a:schemeClr>
              </a:solidFill>
              <a:ln w="6350" algn="ctr">
                <a:solidFill>
                  <a:schemeClr val="tx1">
                    <a:lumMod val="6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latin typeface="BentonSans" panose="02000503000000020004" pitchFamily="2" charset="0"/>
                    <a:ea typeface="Arial Unicode MS" pitchFamily="34" charset="-128"/>
                    <a:cs typeface="Arial Unicode MS" pitchFamily="34" charset="-128"/>
                  </a:rPr>
                  <a:t>Globalization</a:t>
                </a:r>
              </a:p>
            </p:txBody>
          </p:sp>
          <p:sp>
            <p:nvSpPr>
              <p:cNvPr id="136" name="Rounded Rectangle 135">
                <a:extLst>
                  <a:ext uri="{FF2B5EF4-FFF2-40B4-BE49-F238E27FC236}">
                    <a16:creationId xmlns:a16="http://schemas.microsoft.com/office/drawing/2014/main" id="{D609F30D-35C6-1A49-9984-6CCF9FD7C9CD}"/>
                  </a:ext>
                </a:extLst>
              </p:cNvPr>
              <p:cNvSpPr/>
              <p:nvPr/>
            </p:nvSpPr>
            <p:spPr bwMode="gray">
              <a:xfrm>
                <a:off x="5523838" y="4810874"/>
                <a:ext cx="1225904" cy="353273"/>
              </a:xfrm>
              <a:prstGeom prst="roundRect">
                <a:avLst>
                  <a:gd name="adj" fmla="val 8201"/>
                </a:avLst>
              </a:prstGeom>
              <a:solidFill>
                <a:schemeClr val="tx1">
                  <a:lumMod val="85000"/>
                  <a:alpha val="26000"/>
                </a:schemeClr>
              </a:solidFill>
              <a:ln w="6350" algn="ctr">
                <a:solidFill>
                  <a:schemeClr val="tx1">
                    <a:lumMod val="65000"/>
                  </a:schemeClr>
                </a:solidFill>
                <a:miter lim="800000"/>
                <a:headEnd/>
                <a:tailEnd/>
              </a:ln>
            </p:spPr>
            <p:txBody>
              <a:bodyPr lIns="36000" tIns="72000" rIns="36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latin typeface="BentonSans" panose="02000503000000020004" pitchFamily="2" charset="0"/>
                    <a:ea typeface="Arial Unicode MS" pitchFamily="34" charset="-128"/>
                    <a:cs typeface="Arial Unicode MS" pitchFamily="34" charset="-128"/>
                  </a:rPr>
                  <a:t>Master Data</a:t>
                </a:r>
                <a:endParaRPr kumimoji="0" lang="en-US" sz="1100" b="0" i="0" u="none" strike="noStrike" kern="0" cap="none" spc="0" normalizeH="0" baseline="30000" noProof="0" dirty="0">
                  <a:ln>
                    <a:noFill/>
                  </a:ln>
                  <a:effectLst/>
                  <a:uLnTx/>
                  <a:uFillTx/>
                  <a:latin typeface="BentonSans" panose="02000503000000020004" pitchFamily="2" charset="0"/>
                  <a:ea typeface="Arial Unicode MS" pitchFamily="34" charset="-128"/>
                  <a:cs typeface="Arial Unicode MS" pitchFamily="34" charset="-128"/>
                </a:endParaRPr>
              </a:p>
            </p:txBody>
          </p:sp>
          <p:sp>
            <p:nvSpPr>
              <p:cNvPr id="137" name="Rounded Rectangle 136">
                <a:extLst>
                  <a:ext uri="{FF2B5EF4-FFF2-40B4-BE49-F238E27FC236}">
                    <a16:creationId xmlns:a16="http://schemas.microsoft.com/office/drawing/2014/main" id="{1DA05FD8-E2C5-3D45-AAD5-0DCAF9ADA334}"/>
                  </a:ext>
                </a:extLst>
              </p:cNvPr>
              <p:cNvSpPr/>
              <p:nvPr/>
            </p:nvSpPr>
            <p:spPr bwMode="gray">
              <a:xfrm>
                <a:off x="6923663" y="4810874"/>
                <a:ext cx="1225904" cy="353273"/>
              </a:xfrm>
              <a:prstGeom prst="roundRect">
                <a:avLst>
                  <a:gd name="adj" fmla="val 8201"/>
                </a:avLst>
              </a:prstGeom>
              <a:solidFill>
                <a:schemeClr val="tx1">
                  <a:lumMod val="85000"/>
                  <a:alpha val="26000"/>
                </a:schemeClr>
              </a:solidFill>
              <a:ln w="6350" algn="ctr">
                <a:solidFill>
                  <a:schemeClr val="tx1">
                    <a:lumMod val="65000"/>
                  </a:schemeClr>
                </a:solidFill>
                <a:miter lim="800000"/>
                <a:headEnd/>
                <a:tailEnd/>
              </a:ln>
            </p:spPr>
            <p:txBody>
              <a:bodyPr lIns="36000" tIns="72000" rIns="36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latin typeface="BentonSans" panose="02000503000000020004" pitchFamily="2" charset="0"/>
                    <a:ea typeface="Arial Unicode MS" pitchFamily="34" charset="-128"/>
                    <a:cs typeface="Arial Unicode MS" pitchFamily="34" charset="-128"/>
                  </a:rPr>
                  <a:t>Rates &amp; Measures</a:t>
                </a:r>
                <a:endParaRPr kumimoji="0" lang="en-US" sz="1100" b="0" i="0" u="none" strike="noStrike" kern="0" cap="none" spc="0" normalizeH="0" baseline="30000" noProof="0" dirty="0">
                  <a:ln>
                    <a:noFill/>
                  </a:ln>
                  <a:effectLst/>
                  <a:uLnTx/>
                  <a:uFillTx/>
                  <a:latin typeface="BentonSans" panose="02000503000000020004" pitchFamily="2" charset="0"/>
                  <a:ea typeface="Arial Unicode MS" pitchFamily="34" charset="-128"/>
                  <a:cs typeface="Arial Unicode MS" pitchFamily="34" charset="-128"/>
                </a:endParaRPr>
              </a:p>
            </p:txBody>
          </p:sp>
          <p:sp>
            <p:nvSpPr>
              <p:cNvPr id="138" name="Rounded Rectangle 137">
                <a:extLst>
                  <a:ext uri="{FF2B5EF4-FFF2-40B4-BE49-F238E27FC236}">
                    <a16:creationId xmlns:a16="http://schemas.microsoft.com/office/drawing/2014/main" id="{3977E49D-1716-2043-B848-D63EC067F992}"/>
                  </a:ext>
                </a:extLst>
              </p:cNvPr>
              <p:cNvSpPr/>
              <p:nvPr/>
            </p:nvSpPr>
            <p:spPr bwMode="gray">
              <a:xfrm>
                <a:off x="8323488" y="4810874"/>
                <a:ext cx="1225904" cy="353273"/>
              </a:xfrm>
              <a:prstGeom prst="roundRect">
                <a:avLst>
                  <a:gd name="adj" fmla="val 8201"/>
                </a:avLst>
              </a:prstGeom>
              <a:solidFill>
                <a:schemeClr val="tx1">
                  <a:lumMod val="85000"/>
                  <a:alpha val="26000"/>
                </a:schemeClr>
              </a:solidFill>
              <a:ln w="6350" algn="ctr">
                <a:solidFill>
                  <a:schemeClr val="tx1">
                    <a:lumMod val="6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latin typeface="BentonSans" panose="02000503000000020004" pitchFamily="2" charset="0"/>
                    <a:ea typeface="Arial Unicode MS" pitchFamily="34" charset="-128"/>
                    <a:cs typeface="Arial Unicode MS" pitchFamily="34" charset="-128"/>
                  </a:rPr>
                  <a:t>LOBs &amp; Industries</a:t>
                </a:r>
              </a:p>
            </p:txBody>
          </p:sp>
        </p:grpSp>
        <p:sp>
          <p:nvSpPr>
            <p:cNvPr id="99" name="Rounded Rectangle 137">
              <a:extLst>
                <a:ext uri="{FF2B5EF4-FFF2-40B4-BE49-F238E27FC236}">
                  <a16:creationId xmlns:a16="http://schemas.microsoft.com/office/drawing/2014/main" id="{83A62E94-1863-457D-B617-2B32790B001F}"/>
                </a:ext>
              </a:extLst>
            </p:cNvPr>
            <p:cNvSpPr/>
            <p:nvPr/>
          </p:nvSpPr>
          <p:spPr bwMode="gray">
            <a:xfrm>
              <a:off x="9672396" y="3239412"/>
              <a:ext cx="1225560" cy="353273"/>
            </a:xfrm>
            <a:prstGeom prst="roundRect">
              <a:avLst>
                <a:gd name="adj" fmla="val 8201"/>
              </a:avLst>
            </a:prstGeom>
            <a:solidFill>
              <a:schemeClr val="tx1">
                <a:lumMod val="85000"/>
                <a:alpha val="26000"/>
              </a:schemeClr>
            </a:solidFill>
            <a:ln w="6350" algn="ctr">
              <a:solidFill>
                <a:schemeClr val="tx1">
                  <a:lumMod val="6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latin typeface="BentonSans" panose="02000503000000020004" pitchFamily="2" charset="0"/>
                  <a:ea typeface="Arial Unicode MS" pitchFamily="34" charset="-128"/>
                  <a:cs typeface="Arial Unicode MS" pitchFamily="34" charset="-128"/>
                </a:rPr>
                <a:t>…</a:t>
              </a:r>
            </a:p>
          </p:txBody>
        </p:sp>
      </p:grpSp>
      <p:grpSp>
        <p:nvGrpSpPr>
          <p:cNvPr id="100" name="Group 99">
            <a:extLst>
              <a:ext uri="{FF2B5EF4-FFF2-40B4-BE49-F238E27FC236}">
                <a16:creationId xmlns:a16="http://schemas.microsoft.com/office/drawing/2014/main" id="{F42F3D3C-B359-40AD-A4D4-A369F1695110}"/>
              </a:ext>
            </a:extLst>
          </p:cNvPr>
          <p:cNvGrpSpPr/>
          <p:nvPr/>
        </p:nvGrpSpPr>
        <p:grpSpPr>
          <a:xfrm>
            <a:off x="3081277" y="3877219"/>
            <a:ext cx="6961444" cy="368561"/>
            <a:chOff x="2675235" y="3224124"/>
            <a:chExt cx="8099474" cy="368561"/>
          </a:xfrm>
        </p:grpSpPr>
        <p:grpSp>
          <p:nvGrpSpPr>
            <p:cNvPr id="101" name="Group 100">
              <a:extLst>
                <a:ext uri="{FF2B5EF4-FFF2-40B4-BE49-F238E27FC236}">
                  <a16:creationId xmlns:a16="http://schemas.microsoft.com/office/drawing/2014/main" id="{233B9213-010D-48B3-B8BF-E3FF49B959CE}"/>
                </a:ext>
              </a:extLst>
            </p:cNvPr>
            <p:cNvGrpSpPr/>
            <p:nvPr/>
          </p:nvGrpSpPr>
          <p:grpSpPr>
            <a:xfrm>
              <a:off x="2675235" y="3224124"/>
              <a:ext cx="6823286" cy="353273"/>
              <a:chOff x="2724188" y="4810874"/>
              <a:chExt cx="6825200" cy="353273"/>
            </a:xfrm>
          </p:grpSpPr>
          <p:sp>
            <p:nvSpPr>
              <p:cNvPr id="103" name="Rounded Rectangle 133">
                <a:extLst>
                  <a:ext uri="{FF2B5EF4-FFF2-40B4-BE49-F238E27FC236}">
                    <a16:creationId xmlns:a16="http://schemas.microsoft.com/office/drawing/2014/main" id="{7D5B6784-C21E-46B7-925C-15C804BFB7FC}"/>
                  </a:ext>
                </a:extLst>
              </p:cNvPr>
              <p:cNvSpPr/>
              <p:nvPr/>
            </p:nvSpPr>
            <p:spPr bwMode="gray">
              <a:xfrm>
                <a:off x="2724188" y="4810874"/>
                <a:ext cx="1225904" cy="353273"/>
              </a:xfrm>
              <a:prstGeom prst="roundRect">
                <a:avLst>
                  <a:gd name="adj" fmla="val 8201"/>
                </a:avLst>
              </a:prstGeom>
              <a:solidFill>
                <a:schemeClr val="tx1">
                  <a:lumMod val="85000"/>
                  <a:alpha val="26000"/>
                </a:schemeClr>
              </a:solidFill>
              <a:ln w="6350" algn="ctr">
                <a:solidFill>
                  <a:schemeClr val="tx1">
                    <a:lumMod val="65000"/>
                  </a:schemeClr>
                </a:solidFill>
                <a:miter lim="800000"/>
                <a:headEnd/>
                <a:tailEnd/>
              </a:ln>
            </p:spPr>
            <p:txBody>
              <a:bodyPr lIns="0" tIns="72000" rIns="0" bIns="72000" rtlCol="0" anchor="ctr"/>
              <a:lstStyle/>
              <a:p>
                <a:pPr algn="ctr" defTabSz="914400" fontAlgn="base">
                  <a:spcBef>
                    <a:spcPct val="50000"/>
                  </a:spcBef>
                  <a:spcAft>
                    <a:spcPct val="0"/>
                  </a:spcAft>
                  <a:buClr>
                    <a:srgbClr val="F0AB00"/>
                  </a:buClr>
                  <a:buSzPct val="80000"/>
                </a:pPr>
                <a:r>
                  <a:rPr lang="en-US" sz="1100" kern="0" dirty="0">
                    <a:latin typeface="BentonSans" panose="02000503000000020004" pitchFamily="2" charset="0"/>
                    <a:ea typeface="Arial Unicode MS" pitchFamily="34" charset="-128"/>
                    <a:cs typeface="Arial Unicode MS" pitchFamily="34" charset="-128"/>
                  </a:rPr>
                  <a:t>Analytics</a:t>
                </a:r>
                <a:endParaRPr kumimoji="0" lang="en-US" sz="1100" b="0" i="0" u="none" strike="noStrike" kern="0" cap="none" spc="0" normalizeH="0" baseline="0" noProof="0" dirty="0">
                  <a:ln>
                    <a:noFill/>
                  </a:ln>
                  <a:effectLst/>
                  <a:uLnTx/>
                  <a:uFillTx/>
                  <a:latin typeface="BentonSans" panose="02000503000000020004" pitchFamily="2" charset="0"/>
                  <a:ea typeface="Arial Unicode MS" pitchFamily="34" charset="-128"/>
                  <a:cs typeface="Arial Unicode MS" pitchFamily="34" charset="-128"/>
                </a:endParaRPr>
              </a:p>
            </p:txBody>
          </p:sp>
          <p:sp>
            <p:nvSpPr>
              <p:cNvPr id="104" name="Rounded Rectangle 134">
                <a:extLst>
                  <a:ext uri="{FF2B5EF4-FFF2-40B4-BE49-F238E27FC236}">
                    <a16:creationId xmlns:a16="http://schemas.microsoft.com/office/drawing/2014/main" id="{D4A00D4A-17CC-44C0-A5A1-58BD3649FC48}"/>
                  </a:ext>
                </a:extLst>
              </p:cNvPr>
              <p:cNvSpPr/>
              <p:nvPr/>
            </p:nvSpPr>
            <p:spPr bwMode="gray">
              <a:xfrm>
                <a:off x="4124012" y="4810874"/>
                <a:ext cx="1225904" cy="353273"/>
              </a:xfrm>
              <a:prstGeom prst="roundRect">
                <a:avLst>
                  <a:gd name="adj" fmla="val 8201"/>
                </a:avLst>
              </a:prstGeom>
              <a:solidFill>
                <a:schemeClr val="tx1">
                  <a:lumMod val="85000"/>
                  <a:alpha val="26000"/>
                </a:schemeClr>
              </a:solidFill>
              <a:ln w="6350" algn="ctr">
                <a:solidFill>
                  <a:schemeClr val="tx1">
                    <a:lumMod val="65000"/>
                  </a:schemeClr>
                </a:solidFill>
                <a:miter lim="800000"/>
                <a:headEnd/>
                <a:tailEnd/>
              </a:ln>
            </p:spPr>
            <p:txBody>
              <a:bodyPr lIns="0" tIns="72000" rIns="0" bIns="72000" rtlCol="0" anchor="ctr"/>
              <a:lstStyle/>
              <a:p>
                <a:pPr algn="ctr" defTabSz="914400" fontAlgn="base">
                  <a:spcBef>
                    <a:spcPct val="50000"/>
                  </a:spcBef>
                  <a:spcAft>
                    <a:spcPct val="0"/>
                  </a:spcAft>
                  <a:buClr>
                    <a:srgbClr val="F0AB00"/>
                  </a:buClr>
                  <a:buSzPct val="80000"/>
                </a:pPr>
                <a:r>
                  <a:rPr lang="en-US" sz="1100" kern="0" dirty="0">
                    <a:latin typeface="BentonSans" panose="02000503000000020004" pitchFamily="2" charset="0"/>
                    <a:ea typeface="Arial Unicode MS" pitchFamily="34" charset="-128"/>
                  </a:rPr>
                  <a:t>Machine Learning</a:t>
                </a:r>
              </a:p>
            </p:txBody>
          </p:sp>
          <p:sp>
            <p:nvSpPr>
              <p:cNvPr id="105" name="Rounded Rectangle 135">
                <a:extLst>
                  <a:ext uri="{FF2B5EF4-FFF2-40B4-BE49-F238E27FC236}">
                    <a16:creationId xmlns:a16="http://schemas.microsoft.com/office/drawing/2014/main" id="{7EF5A85A-85F9-4114-8AB5-7E68795C4A14}"/>
                  </a:ext>
                </a:extLst>
              </p:cNvPr>
              <p:cNvSpPr/>
              <p:nvPr/>
            </p:nvSpPr>
            <p:spPr bwMode="gray">
              <a:xfrm>
                <a:off x="5523836" y="4810874"/>
                <a:ext cx="1225904" cy="353273"/>
              </a:xfrm>
              <a:prstGeom prst="roundRect">
                <a:avLst>
                  <a:gd name="adj" fmla="val 8201"/>
                </a:avLst>
              </a:prstGeom>
              <a:solidFill>
                <a:schemeClr val="tx1">
                  <a:lumMod val="85000"/>
                  <a:alpha val="26000"/>
                </a:schemeClr>
              </a:solidFill>
              <a:ln w="6350" algn="ctr">
                <a:solidFill>
                  <a:schemeClr val="tx1">
                    <a:lumMod val="65000"/>
                  </a:schemeClr>
                </a:solidFill>
                <a:miter lim="800000"/>
                <a:headEnd/>
                <a:tailEnd/>
              </a:ln>
            </p:spPr>
            <p:txBody>
              <a:bodyPr lIns="0" tIns="72000" rIns="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latin typeface="BentonSans" panose="02000503000000020004" pitchFamily="2" charset="0"/>
                    <a:ea typeface="Arial Unicode MS" pitchFamily="34" charset="-128"/>
                    <a:cs typeface="Arial Unicode MS" pitchFamily="34" charset="-128"/>
                  </a:rPr>
                  <a:t>Blockchain</a:t>
                </a:r>
                <a:endParaRPr kumimoji="0" lang="en-US" sz="1100" b="0" i="0" u="none" strike="noStrike" kern="0" cap="none" spc="0" normalizeH="0" baseline="30000" noProof="0" dirty="0">
                  <a:ln>
                    <a:noFill/>
                  </a:ln>
                  <a:effectLst/>
                  <a:uLnTx/>
                  <a:uFillTx/>
                  <a:latin typeface="BentonSans" panose="02000503000000020004" pitchFamily="2" charset="0"/>
                  <a:ea typeface="Arial Unicode MS" pitchFamily="34" charset="-128"/>
                  <a:cs typeface="Arial Unicode MS" pitchFamily="34" charset="-128"/>
                </a:endParaRPr>
              </a:p>
            </p:txBody>
          </p:sp>
          <p:sp>
            <p:nvSpPr>
              <p:cNvPr id="106" name="Rounded Rectangle 136">
                <a:extLst>
                  <a:ext uri="{FF2B5EF4-FFF2-40B4-BE49-F238E27FC236}">
                    <a16:creationId xmlns:a16="http://schemas.microsoft.com/office/drawing/2014/main" id="{8E4C9973-3CF8-4176-905B-288D18BA9172}"/>
                  </a:ext>
                </a:extLst>
              </p:cNvPr>
              <p:cNvSpPr/>
              <p:nvPr/>
            </p:nvSpPr>
            <p:spPr bwMode="gray">
              <a:xfrm>
                <a:off x="6923660" y="4810874"/>
                <a:ext cx="1225904" cy="353273"/>
              </a:xfrm>
              <a:prstGeom prst="roundRect">
                <a:avLst>
                  <a:gd name="adj" fmla="val 8201"/>
                </a:avLst>
              </a:prstGeom>
              <a:solidFill>
                <a:schemeClr val="tx1">
                  <a:lumMod val="85000"/>
                  <a:alpha val="26000"/>
                </a:schemeClr>
              </a:solidFill>
              <a:ln w="6350" algn="ctr">
                <a:solidFill>
                  <a:schemeClr val="tx1">
                    <a:lumMod val="65000"/>
                  </a:schemeClr>
                </a:solidFill>
                <a:miter lim="800000"/>
                <a:headEnd/>
                <a:tailEnd/>
              </a:ln>
            </p:spPr>
            <p:txBody>
              <a:bodyPr lIns="0" tIns="72000" rIns="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latin typeface="BentonSans" panose="02000503000000020004" pitchFamily="2" charset="0"/>
                    <a:ea typeface="Arial Unicode MS" pitchFamily="34" charset="-128"/>
                    <a:cs typeface="Arial Unicode MS" pitchFamily="34" charset="-128"/>
                  </a:rPr>
                  <a:t>IoT</a:t>
                </a:r>
                <a:endParaRPr kumimoji="0" lang="en-US" sz="1100" b="0" i="0" u="none" strike="noStrike" kern="0" cap="none" spc="0" normalizeH="0" baseline="30000" noProof="0" dirty="0">
                  <a:ln>
                    <a:noFill/>
                  </a:ln>
                  <a:effectLst/>
                  <a:uLnTx/>
                  <a:uFillTx/>
                  <a:latin typeface="BentonSans" panose="02000503000000020004" pitchFamily="2" charset="0"/>
                  <a:ea typeface="Arial Unicode MS" pitchFamily="34" charset="-128"/>
                  <a:cs typeface="Arial Unicode MS" pitchFamily="34" charset="-128"/>
                </a:endParaRPr>
              </a:p>
            </p:txBody>
          </p:sp>
          <p:sp>
            <p:nvSpPr>
              <p:cNvPr id="107" name="Rounded Rectangle 137">
                <a:extLst>
                  <a:ext uri="{FF2B5EF4-FFF2-40B4-BE49-F238E27FC236}">
                    <a16:creationId xmlns:a16="http://schemas.microsoft.com/office/drawing/2014/main" id="{FD257A9B-D9FE-4F89-A5EE-D732FF4588B0}"/>
                  </a:ext>
                </a:extLst>
              </p:cNvPr>
              <p:cNvSpPr/>
              <p:nvPr/>
            </p:nvSpPr>
            <p:spPr bwMode="gray">
              <a:xfrm>
                <a:off x="8323484" y="4810874"/>
                <a:ext cx="1225904" cy="353273"/>
              </a:xfrm>
              <a:prstGeom prst="roundRect">
                <a:avLst>
                  <a:gd name="adj" fmla="val 8201"/>
                </a:avLst>
              </a:prstGeom>
              <a:solidFill>
                <a:schemeClr val="tx1">
                  <a:lumMod val="85000"/>
                  <a:alpha val="26000"/>
                </a:schemeClr>
              </a:solidFill>
              <a:ln w="6350" algn="ctr">
                <a:solidFill>
                  <a:schemeClr val="tx1">
                    <a:lumMod val="65000"/>
                  </a:schemeClr>
                </a:solidFill>
                <a:miter lim="800000"/>
                <a:headEnd/>
                <a:tailEnd/>
              </a:ln>
            </p:spPr>
            <p:txBody>
              <a:bodyPr lIns="0" tIns="72000" rIns="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100" kern="0" dirty="0">
                    <a:latin typeface="BentonSans" panose="02000503000000020004" pitchFamily="2" charset="0"/>
                    <a:ea typeface="Arial Unicode MS" pitchFamily="34" charset="-128"/>
                    <a:cs typeface="Arial Unicode MS" pitchFamily="34" charset="-128"/>
                  </a:rPr>
                  <a:t>Data Intelligence</a:t>
                </a:r>
                <a:endParaRPr kumimoji="0" lang="en-US" sz="1100" b="0" i="0" u="none" strike="noStrike" kern="0" cap="none" spc="0" normalizeH="0" baseline="0" noProof="0" dirty="0">
                  <a:ln>
                    <a:noFill/>
                  </a:ln>
                  <a:effectLst/>
                  <a:uLnTx/>
                  <a:uFillTx/>
                  <a:latin typeface="BentonSans" panose="02000503000000020004" pitchFamily="2" charset="0"/>
                  <a:ea typeface="Arial Unicode MS" pitchFamily="34" charset="-128"/>
                  <a:cs typeface="Arial Unicode MS" pitchFamily="34" charset="-128"/>
                </a:endParaRPr>
              </a:p>
            </p:txBody>
          </p:sp>
        </p:grpSp>
        <p:sp>
          <p:nvSpPr>
            <p:cNvPr id="102" name="Rounded Rectangle 137">
              <a:extLst>
                <a:ext uri="{FF2B5EF4-FFF2-40B4-BE49-F238E27FC236}">
                  <a16:creationId xmlns:a16="http://schemas.microsoft.com/office/drawing/2014/main" id="{B3429ABE-C74F-4C0F-A8FC-663A492D2B3E}"/>
                </a:ext>
              </a:extLst>
            </p:cNvPr>
            <p:cNvSpPr/>
            <p:nvPr/>
          </p:nvSpPr>
          <p:spPr bwMode="gray">
            <a:xfrm>
              <a:off x="9778540" y="3239412"/>
              <a:ext cx="996169" cy="353273"/>
            </a:xfrm>
            <a:prstGeom prst="roundRect">
              <a:avLst>
                <a:gd name="adj" fmla="val 8201"/>
              </a:avLst>
            </a:prstGeom>
            <a:solidFill>
              <a:schemeClr val="tx1">
                <a:lumMod val="85000"/>
                <a:alpha val="26000"/>
              </a:schemeClr>
            </a:solidFill>
            <a:ln w="6350" algn="ctr">
              <a:solidFill>
                <a:schemeClr val="tx1">
                  <a:lumMod val="65000"/>
                </a:schemeClr>
              </a:solidFill>
              <a:miter lim="800000"/>
              <a:headEnd/>
              <a:tailEnd/>
            </a:ln>
          </p:spPr>
          <p:txBody>
            <a:bodyPr lIns="0" tIns="72000" rIns="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latin typeface="BentonSans" panose="02000503000000020004" pitchFamily="2" charset="0"/>
                  <a:ea typeface="Arial Unicode MS" pitchFamily="34" charset="-128"/>
                  <a:cs typeface="Arial Unicode MS" pitchFamily="34" charset="-128"/>
                </a:rPr>
                <a:t>Big Data</a:t>
              </a:r>
            </a:p>
          </p:txBody>
        </p:sp>
      </p:grpSp>
      <p:grpSp>
        <p:nvGrpSpPr>
          <p:cNvPr id="15" name="Group 14">
            <a:extLst>
              <a:ext uri="{FF2B5EF4-FFF2-40B4-BE49-F238E27FC236}">
                <a16:creationId xmlns:a16="http://schemas.microsoft.com/office/drawing/2014/main" id="{86E5AA1F-9A61-A54B-8495-1F0B0B81014A}"/>
              </a:ext>
            </a:extLst>
          </p:cNvPr>
          <p:cNvGrpSpPr/>
          <p:nvPr/>
        </p:nvGrpSpPr>
        <p:grpSpPr>
          <a:xfrm>
            <a:off x="3080745" y="5044383"/>
            <a:ext cx="7109506" cy="403179"/>
            <a:chOff x="3080745" y="5044383"/>
            <a:chExt cx="7109506" cy="403179"/>
          </a:xfrm>
        </p:grpSpPr>
        <p:grpSp>
          <p:nvGrpSpPr>
            <p:cNvPr id="4" name="Group 3">
              <a:extLst>
                <a:ext uri="{FF2B5EF4-FFF2-40B4-BE49-F238E27FC236}">
                  <a16:creationId xmlns:a16="http://schemas.microsoft.com/office/drawing/2014/main" id="{E8D99E4F-7C28-0B43-BD48-0BD2D80623B3}"/>
                </a:ext>
              </a:extLst>
            </p:cNvPr>
            <p:cNvGrpSpPr/>
            <p:nvPr/>
          </p:nvGrpSpPr>
          <p:grpSpPr>
            <a:xfrm>
              <a:off x="9381691" y="5089380"/>
              <a:ext cx="808560" cy="326411"/>
              <a:chOff x="6952357" y="4995005"/>
              <a:chExt cx="962000" cy="388354"/>
            </a:xfrm>
          </p:grpSpPr>
          <p:pic>
            <p:nvPicPr>
              <p:cNvPr id="143" name="Picture 142">
                <a:extLst>
                  <a:ext uri="{FF2B5EF4-FFF2-40B4-BE49-F238E27FC236}">
                    <a16:creationId xmlns:a16="http://schemas.microsoft.com/office/drawing/2014/main" id="{A4CF3691-54E1-0F43-8702-5430F34CD9F3}"/>
                  </a:ext>
                </a:extLst>
              </p:cNvPr>
              <p:cNvPicPr>
                <a:picLocks noChangeAspect="1"/>
              </p:cNvPicPr>
              <p:nvPr/>
            </p:nvPicPr>
            <p:blipFill>
              <a:blip r:embed="rId16">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952357" y="4995005"/>
                <a:ext cx="808310" cy="388354"/>
              </a:xfrm>
              <a:prstGeom prst="rect">
                <a:avLst/>
              </a:prstGeom>
            </p:spPr>
          </p:pic>
          <p:sp>
            <p:nvSpPr>
              <p:cNvPr id="167" name="TextBox 166">
                <a:extLst>
                  <a:ext uri="{FF2B5EF4-FFF2-40B4-BE49-F238E27FC236}">
                    <a16:creationId xmlns:a16="http://schemas.microsoft.com/office/drawing/2014/main" id="{3E423182-F361-B246-BB32-EFD17BB5BD20}"/>
                  </a:ext>
                </a:extLst>
              </p:cNvPr>
              <p:cNvSpPr txBox="1"/>
              <p:nvPr/>
            </p:nvSpPr>
            <p:spPr>
              <a:xfrm>
                <a:off x="7753682" y="5095912"/>
                <a:ext cx="160675" cy="18466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baseline="30000" dirty="0">
                    <a:ea typeface="Arial Unicode MS" pitchFamily="34" charset="-128"/>
                    <a:cs typeface="Arial Unicode MS" pitchFamily="34" charset="-128"/>
                  </a:rPr>
                  <a:t>1</a:t>
                </a:r>
              </a:p>
            </p:txBody>
          </p:sp>
        </p:grpSp>
        <p:grpSp>
          <p:nvGrpSpPr>
            <p:cNvPr id="14" name="Group 13">
              <a:extLst>
                <a:ext uri="{FF2B5EF4-FFF2-40B4-BE49-F238E27FC236}">
                  <a16:creationId xmlns:a16="http://schemas.microsoft.com/office/drawing/2014/main" id="{2DE6D246-D97B-6649-A7D1-A9248AE1F8D9}"/>
                </a:ext>
              </a:extLst>
            </p:cNvPr>
            <p:cNvGrpSpPr/>
            <p:nvPr/>
          </p:nvGrpSpPr>
          <p:grpSpPr>
            <a:xfrm>
              <a:off x="3080745" y="5044383"/>
              <a:ext cx="5655194" cy="403179"/>
              <a:chOff x="3080745" y="5044383"/>
              <a:chExt cx="5655194" cy="403179"/>
            </a:xfrm>
          </p:grpSpPr>
          <p:pic>
            <p:nvPicPr>
              <p:cNvPr id="139" name="Bild 11">
                <a:extLst>
                  <a:ext uri="{FF2B5EF4-FFF2-40B4-BE49-F238E27FC236}">
                    <a16:creationId xmlns:a16="http://schemas.microsoft.com/office/drawing/2014/main" id="{18D5F409-1D46-3D46-B784-36BC26ACDB5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445679" y="5201938"/>
                <a:ext cx="1855371" cy="245624"/>
              </a:xfrm>
              <a:prstGeom prst="rect">
                <a:avLst/>
              </a:prstGeom>
            </p:spPr>
          </p:pic>
          <p:sp>
            <p:nvSpPr>
              <p:cNvPr id="6" name="Rounded Rectangle 5">
                <a:extLst>
                  <a:ext uri="{FF2B5EF4-FFF2-40B4-BE49-F238E27FC236}">
                    <a16:creationId xmlns:a16="http://schemas.microsoft.com/office/drawing/2014/main" id="{1F34D77D-AFE5-3544-A0A1-96742A73B650}"/>
                  </a:ext>
                </a:extLst>
              </p:cNvPr>
              <p:cNvSpPr/>
              <p:nvPr/>
            </p:nvSpPr>
            <p:spPr bwMode="gray">
              <a:xfrm>
                <a:off x="3080745" y="5147740"/>
                <a:ext cx="666273" cy="261686"/>
              </a:xfrm>
              <a:prstGeom prst="roundRect">
                <a:avLst>
                  <a:gd name="adj" fmla="val 8814"/>
                </a:avLst>
              </a:prstGeom>
              <a:solidFill>
                <a:schemeClr val="tx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200" kern="0" dirty="0">
                    <a:solidFill>
                      <a:schemeClr val="bg1"/>
                    </a:solidFill>
                    <a:latin typeface="BentonSans Light" panose="02000503000000020004" pitchFamily="2" charset="0"/>
                    <a:ea typeface="Arial Unicode MS" pitchFamily="34" charset="-128"/>
                    <a:cs typeface="Arial Unicode MS" pitchFamily="34" charset="-128"/>
                  </a:rPr>
                  <a:t>NEO</a:t>
                </a:r>
                <a:endParaRPr kumimoji="0" lang="en-US" sz="1200" u="none" strike="noStrike" kern="0" cap="none" spc="0" normalizeH="0" baseline="0" noProof="0" dirty="0" err="1">
                  <a:ln>
                    <a:noFill/>
                  </a:ln>
                  <a:solidFill>
                    <a:schemeClr val="bg1"/>
                  </a:solidFill>
                  <a:effectLst/>
                  <a:uLnTx/>
                  <a:uFillTx/>
                  <a:latin typeface="BentonSans Light" panose="02000503000000020004" pitchFamily="2" charset="0"/>
                  <a:ea typeface="Arial Unicode MS" pitchFamily="34" charset="-128"/>
                  <a:cs typeface="Arial Unicode MS" pitchFamily="34" charset="-128"/>
                </a:endParaRPr>
              </a:p>
            </p:txBody>
          </p:sp>
          <p:grpSp>
            <p:nvGrpSpPr>
              <p:cNvPr id="13" name="Group 12">
                <a:extLst>
                  <a:ext uri="{FF2B5EF4-FFF2-40B4-BE49-F238E27FC236}">
                    <a16:creationId xmlns:a16="http://schemas.microsoft.com/office/drawing/2014/main" id="{562A697E-1FE0-F643-91BD-7524D71E4567}"/>
                  </a:ext>
                </a:extLst>
              </p:cNvPr>
              <p:cNvGrpSpPr/>
              <p:nvPr/>
            </p:nvGrpSpPr>
            <p:grpSpPr>
              <a:xfrm>
                <a:off x="7002974" y="5044383"/>
                <a:ext cx="1732965" cy="389110"/>
                <a:chOff x="7002974" y="5044383"/>
                <a:chExt cx="1732965" cy="389110"/>
              </a:xfrm>
            </p:grpSpPr>
            <p:grpSp>
              <p:nvGrpSpPr>
                <p:cNvPr id="7" name="Group 6">
                  <a:extLst>
                    <a:ext uri="{FF2B5EF4-FFF2-40B4-BE49-F238E27FC236}">
                      <a16:creationId xmlns:a16="http://schemas.microsoft.com/office/drawing/2014/main" id="{85D3F3BF-FD60-7249-B660-7863AB75B53B}"/>
                    </a:ext>
                  </a:extLst>
                </p:cNvPr>
                <p:cNvGrpSpPr/>
                <p:nvPr/>
              </p:nvGrpSpPr>
              <p:grpSpPr>
                <a:xfrm>
                  <a:off x="7439516" y="5147739"/>
                  <a:ext cx="1296423" cy="202312"/>
                  <a:chOff x="8528477" y="5063509"/>
                  <a:chExt cx="1542444" cy="240705"/>
                </a:xfrm>
              </p:grpSpPr>
              <p:pic>
                <p:nvPicPr>
                  <p:cNvPr id="142" name="Picture 141">
                    <a:extLst>
                      <a:ext uri="{FF2B5EF4-FFF2-40B4-BE49-F238E27FC236}">
                        <a16:creationId xmlns:a16="http://schemas.microsoft.com/office/drawing/2014/main" id="{FA860676-941F-B547-AAA4-B570C707B63A}"/>
                      </a:ext>
                    </a:extLst>
                  </p:cNvPr>
                  <p:cNvPicPr>
                    <a:picLocks noChangeAspect="1"/>
                  </p:cNvPicPr>
                  <p:nvPr/>
                </p:nvPicPr>
                <p:blipFill>
                  <a:blip r:embed="rId18"/>
                  <a:stretch>
                    <a:fillRect/>
                  </a:stretch>
                </p:blipFill>
                <p:spPr>
                  <a:xfrm>
                    <a:off x="8528477" y="5107488"/>
                    <a:ext cx="1328108" cy="196726"/>
                  </a:xfrm>
                  <a:prstGeom prst="rect">
                    <a:avLst/>
                  </a:prstGeom>
                </p:spPr>
              </p:pic>
              <p:sp>
                <p:nvSpPr>
                  <p:cNvPr id="166" name="TextBox 165">
                    <a:extLst>
                      <a:ext uri="{FF2B5EF4-FFF2-40B4-BE49-F238E27FC236}">
                        <a16:creationId xmlns:a16="http://schemas.microsoft.com/office/drawing/2014/main" id="{6118D780-84F4-8B47-AA4B-60125809949E}"/>
                      </a:ext>
                    </a:extLst>
                  </p:cNvPr>
                  <p:cNvSpPr txBox="1"/>
                  <p:nvPr/>
                </p:nvSpPr>
                <p:spPr>
                  <a:xfrm>
                    <a:off x="9910246" y="5063509"/>
                    <a:ext cx="160675" cy="184665"/>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baseline="30000" dirty="0">
                        <a:ea typeface="Arial Unicode MS" pitchFamily="34" charset="-128"/>
                        <a:cs typeface="Arial Unicode MS" pitchFamily="34" charset="-128"/>
                      </a:rPr>
                      <a:t>2</a:t>
                    </a:r>
                  </a:p>
                </p:txBody>
              </p:sp>
            </p:grpSp>
            <p:pic>
              <p:nvPicPr>
                <p:cNvPr id="89" name="Picture 88">
                  <a:extLst>
                    <a:ext uri="{FF2B5EF4-FFF2-40B4-BE49-F238E27FC236}">
                      <a16:creationId xmlns:a16="http://schemas.microsoft.com/office/drawing/2014/main" id="{BDF0EF83-15F9-F94C-AA11-2DCC14467AD6}"/>
                    </a:ext>
                  </a:extLst>
                </p:cNvPr>
                <p:cNvPicPr>
                  <a:picLocks noChangeAspect="1"/>
                </p:cNvPicPr>
                <p:nvPr/>
              </p:nvPicPr>
              <p:blipFill>
                <a:blip r:embed="rId19"/>
                <a:stretch>
                  <a:fillRect/>
                </a:stretch>
              </p:blipFill>
              <p:spPr>
                <a:xfrm>
                  <a:off x="7002974" y="5044383"/>
                  <a:ext cx="389110" cy="389110"/>
                </a:xfrm>
                <a:prstGeom prst="rect">
                  <a:avLst/>
                </a:prstGeom>
              </p:spPr>
            </p:pic>
          </p:grpSp>
        </p:grpSp>
      </p:grpSp>
      <p:grpSp>
        <p:nvGrpSpPr>
          <p:cNvPr id="9" name="Group 8">
            <a:extLst>
              <a:ext uri="{FF2B5EF4-FFF2-40B4-BE49-F238E27FC236}">
                <a16:creationId xmlns:a16="http://schemas.microsoft.com/office/drawing/2014/main" id="{556F2F57-83E2-AA46-8673-9B43A91C0716}"/>
              </a:ext>
            </a:extLst>
          </p:cNvPr>
          <p:cNvGrpSpPr/>
          <p:nvPr/>
        </p:nvGrpSpPr>
        <p:grpSpPr>
          <a:xfrm>
            <a:off x="3043645" y="5780371"/>
            <a:ext cx="7226313" cy="629692"/>
            <a:chOff x="3043645" y="5780371"/>
            <a:chExt cx="7226313" cy="629692"/>
          </a:xfrm>
        </p:grpSpPr>
        <p:sp>
          <p:nvSpPr>
            <p:cNvPr id="36" name="Rounded Rectangle 35">
              <a:extLst>
                <a:ext uri="{FF2B5EF4-FFF2-40B4-BE49-F238E27FC236}">
                  <a16:creationId xmlns:a16="http://schemas.microsoft.com/office/drawing/2014/main" id="{0E7CA5A5-53B5-B340-BD69-720ADA295187}"/>
                </a:ext>
              </a:extLst>
            </p:cNvPr>
            <p:cNvSpPr/>
            <p:nvPr/>
          </p:nvSpPr>
          <p:spPr bwMode="gray">
            <a:xfrm>
              <a:off x="3043645" y="5780371"/>
              <a:ext cx="7149624" cy="580393"/>
            </a:xfrm>
            <a:prstGeom prst="roundRect">
              <a:avLst>
                <a:gd name="adj" fmla="val 6745"/>
              </a:avLst>
            </a:prstGeom>
            <a:noFill/>
            <a:ln w="19050" algn="ctr">
              <a:solidFill>
                <a:srgbClr val="199898"/>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err="1">
                <a:latin typeface="BentonSans" panose="02000503000000020004" pitchFamily="2" charset="0"/>
                <a:ea typeface="BentonSans" charset="0"/>
                <a:cs typeface="BentonSans" charset="0"/>
              </a:endParaRPr>
            </a:p>
          </p:txBody>
        </p:sp>
        <p:grpSp>
          <p:nvGrpSpPr>
            <p:cNvPr id="16" name="Group 15">
              <a:extLst>
                <a:ext uri="{FF2B5EF4-FFF2-40B4-BE49-F238E27FC236}">
                  <a16:creationId xmlns:a16="http://schemas.microsoft.com/office/drawing/2014/main" id="{B766BA38-6836-AA47-A20B-65AECD2E0F20}"/>
                </a:ext>
              </a:extLst>
            </p:cNvPr>
            <p:cNvGrpSpPr/>
            <p:nvPr/>
          </p:nvGrpSpPr>
          <p:grpSpPr>
            <a:xfrm>
              <a:off x="3088632" y="5805880"/>
              <a:ext cx="7181326" cy="604183"/>
              <a:chOff x="3088632" y="5805880"/>
              <a:chExt cx="7181326" cy="604183"/>
            </a:xfrm>
          </p:grpSpPr>
          <p:grpSp>
            <p:nvGrpSpPr>
              <p:cNvPr id="177" name="Group 176">
                <a:extLst>
                  <a:ext uri="{FF2B5EF4-FFF2-40B4-BE49-F238E27FC236}">
                    <a16:creationId xmlns:a16="http://schemas.microsoft.com/office/drawing/2014/main" id="{5710BEA0-2862-D64D-9752-CA482510960E}"/>
                  </a:ext>
                </a:extLst>
              </p:cNvPr>
              <p:cNvGrpSpPr/>
              <p:nvPr/>
            </p:nvGrpSpPr>
            <p:grpSpPr>
              <a:xfrm>
                <a:off x="3088632" y="5805880"/>
                <a:ext cx="7181326" cy="604183"/>
                <a:chOff x="508357" y="5077869"/>
                <a:chExt cx="8011156" cy="673999"/>
              </a:xfrm>
            </p:grpSpPr>
            <p:grpSp>
              <p:nvGrpSpPr>
                <p:cNvPr id="178" name="Group 177">
                  <a:extLst>
                    <a:ext uri="{FF2B5EF4-FFF2-40B4-BE49-F238E27FC236}">
                      <a16:creationId xmlns:a16="http://schemas.microsoft.com/office/drawing/2014/main" id="{9DFBAF45-893B-DC40-8496-92F1DD86EE55}"/>
                    </a:ext>
                  </a:extLst>
                </p:cNvPr>
                <p:cNvGrpSpPr/>
                <p:nvPr/>
              </p:nvGrpSpPr>
              <p:grpSpPr>
                <a:xfrm>
                  <a:off x="7329287" y="5117422"/>
                  <a:ext cx="1190226" cy="546991"/>
                  <a:chOff x="7329287" y="5117422"/>
                  <a:chExt cx="1190226" cy="546991"/>
                </a:xfrm>
              </p:grpSpPr>
              <p:pic>
                <p:nvPicPr>
                  <p:cNvPr id="200" name="Picture 199">
                    <a:extLst>
                      <a:ext uri="{FF2B5EF4-FFF2-40B4-BE49-F238E27FC236}">
                        <a16:creationId xmlns:a16="http://schemas.microsoft.com/office/drawing/2014/main" id="{AD173A34-60C5-324D-91D8-9C5ACC509299}"/>
                      </a:ext>
                    </a:extLst>
                  </p:cNvPr>
                  <p:cNvPicPr>
                    <a:picLocks noChangeAspect="1"/>
                  </p:cNvPicPr>
                  <p:nvPr/>
                </p:nvPicPr>
                <p:blipFill rotWithShape="1">
                  <a:blip r:embed="rId20">
                    <a:extLst>
                      <a:ext uri="{BEBA8EAE-BF5A-486C-A8C5-ECC9F3942E4B}">
                        <a14:imgProps xmlns:a14="http://schemas.microsoft.com/office/drawing/2010/main">
                          <a14:imgLayer r:embed="rId21">
                            <a14:imgEffect>
                              <a14:brightnessContrast bright="-40000" contrast="40000"/>
                            </a14:imgEffect>
                          </a14:imgLayer>
                        </a14:imgProps>
                      </a:ext>
                    </a:extLst>
                  </a:blip>
                  <a:srcRect l="22495" t="42"/>
                  <a:stretch/>
                </p:blipFill>
                <p:spPr>
                  <a:xfrm>
                    <a:off x="7329287" y="5117422"/>
                    <a:ext cx="1017905" cy="546991"/>
                  </a:xfrm>
                  <a:prstGeom prst="rect">
                    <a:avLst/>
                  </a:prstGeom>
                </p:spPr>
              </p:pic>
              <p:sp>
                <p:nvSpPr>
                  <p:cNvPr id="201" name="TextBox 200">
                    <a:extLst>
                      <a:ext uri="{FF2B5EF4-FFF2-40B4-BE49-F238E27FC236}">
                        <a16:creationId xmlns:a16="http://schemas.microsoft.com/office/drawing/2014/main" id="{3F60FC88-8EDE-924A-93D4-4FCA9B85F932}"/>
                      </a:ext>
                    </a:extLst>
                  </p:cNvPr>
                  <p:cNvSpPr txBox="1"/>
                  <p:nvPr/>
                </p:nvSpPr>
                <p:spPr>
                  <a:xfrm>
                    <a:off x="8199990" y="5152621"/>
                    <a:ext cx="319523" cy="195814"/>
                  </a:xfrm>
                  <a:prstGeom prst="rect">
                    <a:avLst/>
                  </a:prstGeom>
                  <a:noFill/>
                </p:spPr>
                <p:txBody>
                  <a:bodyPr wrap="square" lIns="36000" tIns="36000" rIns="36000" bIns="36000" rtlCol="0" anchor="ctr" anchorCtr="0">
                    <a:spAutoFit/>
                  </a:bodyPr>
                  <a:lstStyle/>
                  <a:p>
                    <a:pPr algn="ctr" fontAlgn="base">
                      <a:spcBef>
                        <a:spcPct val="50000"/>
                      </a:spcBef>
                      <a:spcAft>
                        <a:spcPct val="0"/>
                      </a:spcAft>
                      <a:buClr>
                        <a:srgbClr val="F0AB00"/>
                      </a:buClr>
                      <a:buSzPct val="80000"/>
                    </a:pPr>
                    <a:r>
                      <a:rPr lang="en-GB" sz="800" kern="0" dirty="0">
                        <a:latin typeface="+mn-lt"/>
                        <a:ea typeface="Arial Unicode MS" pitchFamily="34" charset="-128"/>
                        <a:cs typeface="Arial Unicode MS" pitchFamily="34" charset="-128"/>
                      </a:rPr>
                      <a:t>2</a:t>
                    </a:r>
                  </a:p>
                </p:txBody>
              </p:sp>
            </p:grpSp>
            <p:pic>
              <p:nvPicPr>
                <p:cNvPr id="179" name="Picture 178">
                  <a:extLst>
                    <a:ext uri="{FF2B5EF4-FFF2-40B4-BE49-F238E27FC236}">
                      <a16:creationId xmlns:a16="http://schemas.microsoft.com/office/drawing/2014/main" id="{DA08C2B8-624B-9242-ADDD-CD1ABDB10C3B}"/>
                    </a:ext>
                  </a:extLst>
                </p:cNvPr>
                <p:cNvPicPr>
                  <a:picLocks noChangeAspect="1"/>
                </p:cNvPicPr>
                <p:nvPr/>
              </p:nvPicPr>
              <p:blipFill>
                <a:blip r:embed="rId22"/>
                <a:stretch>
                  <a:fillRect/>
                </a:stretch>
              </p:blipFill>
              <p:spPr>
                <a:xfrm>
                  <a:off x="508357" y="5270601"/>
                  <a:ext cx="583824" cy="289078"/>
                </a:xfrm>
                <a:prstGeom prst="rect">
                  <a:avLst/>
                </a:prstGeom>
              </p:spPr>
            </p:pic>
            <p:sp>
              <p:nvSpPr>
                <p:cNvPr id="180" name="TextBox 14">
                  <a:extLst>
                    <a:ext uri="{FF2B5EF4-FFF2-40B4-BE49-F238E27FC236}">
                      <a16:creationId xmlns:a16="http://schemas.microsoft.com/office/drawing/2014/main" id="{17C6B4FD-42FF-684A-9BEA-568571EA8DE2}"/>
                    </a:ext>
                  </a:extLst>
                </p:cNvPr>
                <p:cNvSpPr txBox="1"/>
                <p:nvPr/>
              </p:nvSpPr>
              <p:spPr>
                <a:xfrm>
                  <a:off x="984323" y="5087510"/>
                  <a:ext cx="1068028" cy="664358"/>
                </a:xfrm>
                <a:prstGeom prst="rect">
                  <a:avLst/>
                </a:prstGeom>
                <a:noFill/>
              </p:spPr>
              <p:txBody>
                <a:bodyPr wrap="square" lIns="0" tIns="0" rIns="0" bIns="0" rtlCol="0" anchor="ctr" anchorCtr="0">
                  <a:noAutofit/>
                </a:bodyPr>
                <a:lstStyle>
                  <a:defPPr>
                    <a:defRPr lang="de-DE"/>
                  </a:defPPr>
                  <a:lvl1pPr algn="l" defTabSz="3391325" rtl="0" fontAlgn="base">
                    <a:spcBef>
                      <a:spcPct val="0"/>
                    </a:spcBef>
                    <a:spcAft>
                      <a:spcPct val="0"/>
                    </a:spcAft>
                    <a:defRPr sz="6500" kern="1200">
                      <a:solidFill>
                        <a:schemeClr val="tx1"/>
                      </a:solidFill>
                      <a:latin typeface="Arial" charset="0"/>
                      <a:ea typeface="ＭＳ Ｐゴシック" pitchFamily="34" charset="-128"/>
                      <a:cs typeface="+mn-cs"/>
                    </a:defRPr>
                  </a:lvl1pPr>
                  <a:lvl2pPr marL="1692223" indent="-266560" algn="l" defTabSz="3391325" rtl="0" fontAlgn="base">
                    <a:spcBef>
                      <a:spcPct val="0"/>
                    </a:spcBef>
                    <a:spcAft>
                      <a:spcPct val="0"/>
                    </a:spcAft>
                    <a:defRPr sz="6500" kern="1200">
                      <a:solidFill>
                        <a:schemeClr val="tx1"/>
                      </a:solidFill>
                      <a:latin typeface="Arial" charset="0"/>
                      <a:ea typeface="ＭＳ Ｐゴシック" pitchFamily="34" charset="-128"/>
                      <a:cs typeface="+mn-cs"/>
                    </a:defRPr>
                  </a:lvl2pPr>
                  <a:lvl3pPr marL="3391325" indent="-538279" algn="l" defTabSz="3391325" rtl="0" fontAlgn="base">
                    <a:spcBef>
                      <a:spcPct val="0"/>
                    </a:spcBef>
                    <a:spcAft>
                      <a:spcPct val="0"/>
                    </a:spcAft>
                    <a:defRPr sz="6500" kern="1200">
                      <a:solidFill>
                        <a:schemeClr val="tx1"/>
                      </a:solidFill>
                      <a:latin typeface="Arial" charset="0"/>
                      <a:ea typeface="ＭＳ Ｐゴシック" pitchFamily="34" charset="-128"/>
                      <a:cs typeface="+mn-cs"/>
                    </a:defRPr>
                  </a:lvl3pPr>
                  <a:lvl4pPr marL="5088708" indent="-811717" algn="l" defTabSz="3391325" rtl="0" fontAlgn="base">
                    <a:spcBef>
                      <a:spcPct val="0"/>
                    </a:spcBef>
                    <a:spcAft>
                      <a:spcPct val="0"/>
                    </a:spcAft>
                    <a:defRPr sz="6500" kern="1200">
                      <a:solidFill>
                        <a:schemeClr val="tx1"/>
                      </a:solidFill>
                      <a:latin typeface="Arial" charset="0"/>
                      <a:ea typeface="ＭＳ Ｐゴシック" pitchFamily="34" charset="-128"/>
                      <a:cs typeface="+mn-cs"/>
                    </a:defRPr>
                  </a:lvl4pPr>
                  <a:lvl5pPr marL="6787809" indent="-1083435" algn="l" defTabSz="3391325" rtl="0" fontAlgn="base">
                    <a:spcBef>
                      <a:spcPct val="0"/>
                    </a:spcBef>
                    <a:spcAft>
                      <a:spcPct val="0"/>
                    </a:spcAft>
                    <a:defRPr sz="6500" kern="1200">
                      <a:solidFill>
                        <a:schemeClr val="tx1"/>
                      </a:solidFill>
                      <a:latin typeface="Arial" charset="0"/>
                      <a:ea typeface="ＭＳ Ｐゴシック" pitchFamily="34" charset="-128"/>
                      <a:cs typeface="+mn-cs"/>
                    </a:defRPr>
                  </a:lvl5pPr>
                  <a:lvl6pPr marL="2476424" algn="l" defTabSz="990570" rtl="0" eaLnBrk="1" latinLnBrk="0" hangingPunct="1">
                    <a:defRPr sz="6500" kern="1200">
                      <a:solidFill>
                        <a:schemeClr val="tx1"/>
                      </a:solidFill>
                      <a:latin typeface="Arial" charset="0"/>
                      <a:ea typeface="ＭＳ Ｐゴシック" pitchFamily="34" charset="-128"/>
                      <a:cs typeface="+mn-cs"/>
                    </a:defRPr>
                  </a:lvl6pPr>
                  <a:lvl7pPr marL="2971709" algn="l" defTabSz="990570" rtl="0" eaLnBrk="1" latinLnBrk="0" hangingPunct="1">
                    <a:defRPr sz="6500" kern="1200">
                      <a:solidFill>
                        <a:schemeClr val="tx1"/>
                      </a:solidFill>
                      <a:latin typeface="Arial" charset="0"/>
                      <a:ea typeface="ＭＳ Ｐゴシック" pitchFamily="34" charset="-128"/>
                      <a:cs typeface="+mn-cs"/>
                    </a:defRPr>
                  </a:lvl7pPr>
                  <a:lvl8pPr marL="3466993" algn="l" defTabSz="990570" rtl="0" eaLnBrk="1" latinLnBrk="0" hangingPunct="1">
                    <a:defRPr sz="6500" kern="1200">
                      <a:solidFill>
                        <a:schemeClr val="tx1"/>
                      </a:solidFill>
                      <a:latin typeface="Arial" charset="0"/>
                      <a:ea typeface="ＭＳ Ｐゴシック" pitchFamily="34" charset="-128"/>
                      <a:cs typeface="+mn-cs"/>
                    </a:defRPr>
                  </a:lvl8pPr>
                  <a:lvl9pPr marL="3962278" algn="l" defTabSz="990570" rtl="0" eaLnBrk="1" latinLnBrk="0" hangingPunct="1">
                    <a:defRPr sz="6500" kern="1200">
                      <a:solidFill>
                        <a:schemeClr val="tx1"/>
                      </a:solidFill>
                      <a:latin typeface="Arial" charset="0"/>
                      <a:ea typeface="ＭＳ Ｐゴシック" pitchFamily="34" charset="-128"/>
                      <a:cs typeface="+mn-cs"/>
                    </a:defRPr>
                  </a:lvl9pPr>
                </a:lstStyle>
                <a:p>
                  <a:pPr marL="0" marR="0" lvl="0" indent="0" algn="ctr" defTabSz="1696002" rtl="0" eaLnBrk="1" fontAlgn="base" latinLnBrk="0" hangingPunct="1">
                    <a:lnSpc>
                      <a:spcPct val="100000"/>
                    </a:lnSpc>
                    <a:spcBef>
                      <a:spcPts val="0"/>
                    </a:spcBef>
                    <a:spcAft>
                      <a:spcPts val="0"/>
                    </a:spcAft>
                    <a:buClr>
                      <a:srgbClr val="F0AB00"/>
                    </a:buClr>
                    <a:buSzPct val="80000"/>
                    <a:buFontTx/>
                    <a:buNone/>
                    <a:tabLst/>
                    <a:defRPr/>
                  </a:pPr>
                  <a:r>
                    <a:rPr kumimoji="0" lang="en-US" sz="1100" b="0" i="0" u="none" strike="noStrike" kern="0" cap="none" spc="0" normalizeH="0" baseline="0" noProof="0" dirty="0">
                      <a:ln>
                        <a:noFill/>
                      </a:ln>
                      <a:solidFill>
                        <a:srgbClr val="AAB3B9"/>
                      </a:solidFill>
                      <a:effectLst/>
                      <a:uLnTx/>
                      <a:uFillTx/>
                      <a:latin typeface="BentonSans Book"/>
                      <a:ea typeface="BentonSans" charset="0"/>
                      <a:cs typeface="BentonSans" charset="0"/>
                    </a:rPr>
                    <a:t>Data Center</a:t>
                  </a:r>
                </a:p>
              </p:txBody>
            </p:sp>
            <p:grpSp>
              <p:nvGrpSpPr>
                <p:cNvPr id="181" name="Group 180">
                  <a:extLst>
                    <a:ext uri="{FF2B5EF4-FFF2-40B4-BE49-F238E27FC236}">
                      <a16:creationId xmlns:a16="http://schemas.microsoft.com/office/drawing/2014/main" id="{F440C9E5-8F17-104A-BE03-5DFEAAE84D1E}"/>
                    </a:ext>
                  </a:extLst>
                </p:cNvPr>
                <p:cNvGrpSpPr/>
                <p:nvPr/>
              </p:nvGrpSpPr>
              <p:grpSpPr>
                <a:xfrm>
                  <a:off x="2211222" y="5203652"/>
                  <a:ext cx="916362" cy="356378"/>
                  <a:chOff x="2200336" y="5149365"/>
                  <a:chExt cx="916362" cy="356378"/>
                </a:xfrm>
              </p:grpSpPr>
              <p:pic>
                <p:nvPicPr>
                  <p:cNvPr id="196" name="Picture 195">
                    <a:extLst>
                      <a:ext uri="{FF2B5EF4-FFF2-40B4-BE49-F238E27FC236}">
                        <a16:creationId xmlns:a16="http://schemas.microsoft.com/office/drawing/2014/main" id="{7E03D2FC-4D9D-9646-A58E-44ACA893559C}"/>
                      </a:ext>
                    </a:extLst>
                  </p:cNvPr>
                  <p:cNvPicPr>
                    <a:picLocks noChangeAspect="1"/>
                  </p:cNvPicPr>
                  <p:nvPr/>
                </p:nvPicPr>
                <p:blipFill>
                  <a:blip r:embed="rId23"/>
                  <a:stretch>
                    <a:fillRect/>
                  </a:stretch>
                </p:blipFill>
                <p:spPr>
                  <a:xfrm>
                    <a:off x="2200336" y="5222281"/>
                    <a:ext cx="224535" cy="206766"/>
                  </a:xfrm>
                  <a:prstGeom prst="rect">
                    <a:avLst/>
                  </a:prstGeom>
                </p:spPr>
              </p:pic>
              <p:sp>
                <p:nvSpPr>
                  <p:cNvPr id="197" name="Freeform 23">
                    <a:extLst>
                      <a:ext uri="{FF2B5EF4-FFF2-40B4-BE49-F238E27FC236}">
                        <a16:creationId xmlns:a16="http://schemas.microsoft.com/office/drawing/2014/main" id="{57E7ED9E-5890-6644-BD3D-4AEAB2293981}"/>
                      </a:ext>
                    </a:extLst>
                  </p:cNvPr>
                  <p:cNvSpPr>
                    <a:spLocks noEditPoints="1"/>
                  </p:cNvSpPr>
                  <p:nvPr/>
                </p:nvSpPr>
                <p:spPr bwMode="auto">
                  <a:xfrm>
                    <a:off x="2451987" y="5284507"/>
                    <a:ext cx="664711" cy="221236"/>
                  </a:xfrm>
                  <a:custGeom>
                    <a:avLst/>
                    <a:gdLst>
                      <a:gd name="T0" fmla="*/ 3567 w 3904"/>
                      <a:gd name="T1" fmla="*/ 36 h 1297"/>
                      <a:gd name="T2" fmla="*/ 3881 w 3904"/>
                      <a:gd name="T3" fmla="*/ 677 h 1297"/>
                      <a:gd name="T4" fmla="*/ 3576 w 3904"/>
                      <a:gd name="T5" fmla="*/ 655 h 1297"/>
                      <a:gd name="T6" fmla="*/ 3804 w 3904"/>
                      <a:gd name="T7" fmla="*/ 987 h 1297"/>
                      <a:gd name="T8" fmla="*/ 3579 w 3904"/>
                      <a:gd name="T9" fmla="*/ 998 h 1297"/>
                      <a:gd name="T10" fmla="*/ 3582 w 3904"/>
                      <a:gd name="T11" fmla="*/ 1169 h 1297"/>
                      <a:gd name="T12" fmla="*/ 475 w 3904"/>
                      <a:gd name="T13" fmla="*/ 881 h 1297"/>
                      <a:gd name="T14" fmla="*/ 215 w 3904"/>
                      <a:gd name="T15" fmla="*/ 897 h 1297"/>
                      <a:gd name="T16" fmla="*/ 108 w 3904"/>
                      <a:gd name="T17" fmla="*/ 1278 h 1297"/>
                      <a:gd name="T18" fmla="*/ 372 w 3904"/>
                      <a:gd name="T19" fmla="*/ 1294 h 1297"/>
                      <a:gd name="T20" fmla="*/ 978 w 3904"/>
                      <a:gd name="T21" fmla="*/ 926 h 1297"/>
                      <a:gd name="T22" fmla="*/ 933 w 3904"/>
                      <a:gd name="T23" fmla="*/ 1282 h 1297"/>
                      <a:gd name="T24" fmla="*/ 1082 w 3904"/>
                      <a:gd name="T25" fmla="*/ 875 h 1297"/>
                      <a:gd name="T26" fmla="*/ 1597 w 3904"/>
                      <a:gd name="T27" fmla="*/ 999 h 1297"/>
                      <a:gd name="T28" fmla="*/ 1465 w 3904"/>
                      <a:gd name="T29" fmla="*/ 1111 h 1297"/>
                      <a:gd name="T30" fmla="*/ 1343 w 3904"/>
                      <a:gd name="T31" fmla="*/ 1178 h 1297"/>
                      <a:gd name="T32" fmla="*/ 1706 w 3904"/>
                      <a:gd name="T33" fmla="*/ 1087 h 1297"/>
                      <a:gd name="T34" fmla="*/ 1888 w 3904"/>
                      <a:gd name="T35" fmla="*/ 1232 h 1297"/>
                      <a:gd name="T36" fmla="*/ 2286 w 3904"/>
                      <a:gd name="T37" fmla="*/ 883 h 1297"/>
                      <a:gd name="T38" fmla="*/ 2104 w 3904"/>
                      <a:gd name="T39" fmla="*/ 1275 h 1297"/>
                      <a:gd name="T40" fmla="*/ 2303 w 3904"/>
                      <a:gd name="T41" fmla="*/ 935 h 1297"/>
                      <a:gd name="T42" fmla="*/ 2425 w 3904"/>
                      <a:gd name="T43" fmla="*/ 892 h 1297"/>
                      <a:gd name="T44" fmla="*/ 2538 w 3904"/>
                      <a:gd name="T45" fmla="*/ 1292 h 1297"/>
                      <a:gd name="T46" fmla="*/ 3085 w 3904"/>
                      <a:gd name="T47" fmla="*/ 1152 h 1297"/>
                      <a:gd name="T48" fmla="*/ 3158 w 3904"/>
                      <a:gd name="T49" fmla="*/ 1016 h 1297"/>
                      <a:gd name="T50" fmla="*/ 3158 w 3904"/>
                      <a:gd name="T51" fmla="*/ 1155 h 1297"/>
                      <a:gd name="T52" fmla="*/ 3528 w 3904"/>
                      <a:gd name="T53" fmla="*/ 1176 h 1297"/>
                      <a:gd name="T54" fmla="*/ 3520 w 3904"/>
                      <a:gd name="T55" fmla="*/ 1098 h 1297"/>
                      <a:gd name="T56" fmla="*/ 689 w 3904"/>
                      <a:gd name="T57" fmla="*/ 41 h 1297"/>
                      <a:gd name="T58" fmla="*/ 1161 w 3904"/>
                      <a:gd name="T59" fmla="*/ 120 h 1297"/>
                      <a:gd name="T60" fmla="*/ 1331 w 3904"/>
                      <a:gd name="T61" fmla="*/ 655 h 1297"/>
                      <a:gd name="T62" fmla="*/ 1151 w 3904"/>
                      <a:gd name="T63" fmla="*/ 677 h 1297"/>
                      <a:gd name="T64" fmla="*/ 830 w 3904"/>
                      <a:gd name="T65" fmla="*/ 677 h 1297"/>
                      <a:gd name="T66" fmla="*/ 2755 w 3904"/>
                      <a:gd name="T67" fmla="*/ 730 h 1297"/>
                      <a:gd name="T68" fmla="*/ 684 w 3904"/>
                      <a:gd name="T69" fmla="*/ 936 h 1297"/>
                      <a:gd name="T70" fmla="*/ 828 w 3904"/>
                      <a:gd name="T71" fmla="*/ 1166 h 1297"/>
                      <a:gd name="T72" fmla="*/ 848 w 3904"/>
                      <a:gd name="T73" fmla="*/ 1092 h 1297"/>
                      <a:gd name="T74" fmla="*/ 978 w 3904"/>
                      <a:gd name="T75" fmla="*/ 1046 h 1297"/>
                      <a:gd name="T76" fmla="*/ 1973 w 3904"/>
                      <a:gd name="T77" fmla="*/ 1042 h 1297"/>
                      <a:gd name="T78" fmla="*/ 2286 w 3904"/>
                      <a:gd name="T79" fmla="*/ 883 h 1297"/>
                      <a:gd name="T80" fmla="*/ 2722 w 3904"/>
                      <a:gd name="T81" fmla="*/ 1292 h 1297"/>
                      <a:gd name="T82" fmla="*/ 3138 w 3904"/>
                      <a:gd name="T83" fmla="*/ 1136 h 1297"/>
                      <a:gd name="T84" fmla="*/ 3370 w 3904"/>
                      <a:gd name="T85" fmla="*/ 879 h 1297"/>
                      <a:gd name="T86" fmla="*/ 2268 w 3904"/>
                      <a:gd name="T87" fmla="*/ 127 h 1297"/>
                      <a:gd name="T88" fmla="*/ 2474 w 3904"/>
                      <a:gd name="T89" fmla="*/ 462 h 1297"/>
                      <a:gd name="T90" fmla="*/ 2246 w 3904"/>
                      <a:gd name="T91" fmla="*/ 550 h 1297"/>
                      <a:gd name="T92" fmla="*/ 1978 w 3904"/>
                      <a:gd name="T93" fmla="*/ 598 h 1297"/>
                      <a:gd name="T94" fmla="*/ 1872 w 3904"/>
                      <a:gd name="T95" fmla="*/ 127 h 1297"/>
                      <a:gd name="T96" fmla="*/ 2122 w 3904"/>
                      <a:gd name="T97" fmla="*/ 266 h 1297"/>
                      <a:gd name="T98" fmla="*/ 830 w 3904"/>
                      <a:gd name="T99" fmla="*/ 677 h 1297"/>
                      <a:gd name="T100" fmla="*/ 381 w 3904"/>
                      <a:gd name="T101" fmla="*/ 261 h 1297"/>
                      <a:gd name="T102" fmla="*/ 48 w 3904"/>
                      <a:gd name="T103" fmla="*/ 184 h 1297"/>
                      <a:gd name="T104" fmla="*/ 502 w 3904"/>
                      <a:gd name="T105" fmla="*/ 676 h 1297"/>
                      <a:gd name="T106" fmla="*/ 381 w 3904"/>
                      <a:gd name="T107" fmla="*/ 383 h 1297"/>
                      <a:gd name="T108" fmla="*/ 3047 w 3904"/>
                      <a:gd name="T109" fmla="*/ 6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04" h="1297">
                        <a:moveTo>
                          <a:pt x="3552" y="677"/>
                        </a:moveTo>
                        <a:lnTo>
                          <a:pt x="3433" y="677"/>
                        </a:lnTo>
                        <a:cubicBezTo>
                          <a:pt x="3421" y="676"/>
                          <a:pt x="3411" y="667"/>
                          <a:pt x="3411" y="655"/>
                        </a:cubicBezTo>
                        <a:lnTo>
                          <a:pt x="3411" y="39"/>
                        </a:lnTo>
                        <a:cubicBezTo>
                          <a:pt x="3412" y="28"/>
                          <a:pt x="3422" y="19"/>
                          <a:pt x="3434" y="19"/>
                        </a:cubicBezTo>
                        <a:lnTo>
                          <a:pt x="3545" y="19"/>
                        </a:lnTo>
                        <a:cubicBezTo>
                          <a:pt x="3556" y="19"/>
                          <a:pt x="3564" y="26"/>
                          <a:pt x="3567" y="36"/>
                        </a:cubicBezTo>
                        <a:lnTo>
                          <a:pt x="3567" y="130"/>
                        </a:lnTo>
                        <a:lnTo>
                          <a:pt x="3569" y="130"/>
                        </a:lnTo>
                        <a:cubicBezTo>
                          <a:pt x="3602" y="46"/>
                          <a:pt x="3650" y="6"/>
                          <a:pt x="3732" y="6"/>
                        </a:cubicBezTo>
                        <a:cubicBezTo>
                          <a:pt x="3786" y="6"/>
                          <a:pt x="3839" y="25"/>
                          <a:pt x="3872" y="78"/>
                        </a:cubicBezTo>
                        <a:cubicBezTo>
                          <a:pt x="3904" y="128"/>
                          <a:pt x="3904" y="210"/>
                          <a:pt x="3904" y="270"/>
                        </a:cubicBezTo>
                        <a:lnTo>
                          <a:pt x="3904" y="658"/>
                        </a:lnTo>
                        <a:cubicBezTo>
                          <a:pt x="3902" y="668"/>
                          <a:pt x="3893" y="677"/>
                          <a:pt x="3881" y="677"/>
                        </a:cubicBezTo>
                        <a:lnTo>
                          <a:pt x="3760" y="677"/>
                        </a:lnTo>
                        <a:cubicBezTo>
                          <a:pt x="3749" y="676"/>
                          <a:pt x="3740" y="668"/>
                          <a:pt x="3739" y="658"/>
                        </a:cubicBezTo>
                        <a:lnTo>
                          <a:pt x="3739" y="323"/>
                        </a:lnTo>
                        <a:cubicBezTo>
                          <a:pt x="3739" y="256"/>
                          <a:pt x="3747" y="157"/>
                          <a:pt x="3664" y="157"/>
                        </a:cubicBezTo>
                        <a:cubicBezTo>
                          <a:pt x="3635" y="157"/>
                          <a:pt x="3608" y="177"/>
                          <a:pt x="3595" y="207"/>
                        </a:cubicBezTo>
                        <a:cubicBezTo>
                          <a:pt x="3578" y="244"/>
                          <a:pt x="3576" y="282"/>
                          <a:pt x="3576" y="323"/>
                        </a:cubicBezTo>
                        <a:lnTo>
                          <a:pt x="3576" y="655"/>
                        </a:lnTo>
                        <a:cubicBezTo>
                          <a:pt x="3575" y="667"/>
                          <a:pt x="3565" y="677"/>
                          <a:pt x="3552" y="677"/>
                        </a:cubicBezTo>
                        <a:moveTo>
                          <a:pt x="3847" y="1076"/>
                        </a:moveTo>
                        <a:cubicBezTo>
                          <a:pt x="3824" y="1060"/>
                          <a:pt x="3796" y="1054"/>
                          <a:pt x="3769" y="1049"/>
                        </a:cubicBezTo>
                        <a:lnTo>
                          <a:pt x="3716" y="1039"/>
                        </a:lnTo>
                        <a:cubicBezTo>
                          <a:pt x="3678" y="1033"/>
                          <a:pt x="3655" y="1023"/>
                          <a:pt x="3655" y="989"/>
                        </a:cubicBezTo>
                        <a:cubicBezTo>
                          <a:pt x="3655" y="943"/>
                          <a:pt x="3712" y="939"/>
                          <a:pt x="3724" y="939"/>
                        </a:cubicBezTo>
                        <a:cubicBezTo>
                          <a:pt x="3762" y="940"/>
                          <a:pt x="3790" y="957"/>
                          <a:pt x="3804" y="987"/>
                        </a:cubicBezTo>
                        <a:cubicBezTo>
                          <a:pt x="3808" y="994"/>
                          <a:pt x="3815" y="999"/>
                          <a:pt x="3823" y="999"/>
                        </a:cubicBezTo>
                        <a:cubicBezTo>
                          <a:pt x="3824" y="999"/>
                          <a:pt x="3825" y="998"/>
                          <a:pt x="3827" y="998"/>
                        </a:cubicBezTo>
                        <a:lnTo>
                          <a:pt x="3860" y="991"/>
                        </a:lnTo>
                        <a:cubicBezTo>
                          <a:pt x="3865" y="990"/>
                          <a:pt x="3870" y="986"/>
                          <a:pt x="3873" y="981"/>
                        </a:cubicBezTo>
                        <a:cubicBezTo>
                          <a:pt x="3875" y="977"/>
                          <a:pt x="3876" y="973"/>
                          <a:pt x="3874" y="969"/>
                        </a:cubicBezTo>
                        <a:cubicBezTo>
                          <a:pt x="3854" y="910"/>
                          <a:pt x="3802" y="879"/>
                          <a:pt x="3724" y="879"/>
                        </a:cubicBezTo>
                        <a:cubicBezTo>
                          <a:pt x="3654" y="879"/>
                          <a:pt x="3579" y="910"/>
                          <a:pt x="3579" y="998"/>
                        </a:cubicBezTo>
                        <a:cubicBezTo>
                          <a:pt x="3579" y="1058"/>
                          <a:pt x="3616" y="1096"/>
                          <a:pt x="3691" y="1111"/>
                        </a:cubicBezTo>
                        <a:lnTo>
                          <a:pt x="3750" y="1122"/>
                        </a:lnTo>
                        <a:cubicBezTo>
                          <a:pt x="3783" y="1128"/>
                          <a:pt x="3816" y="1140"/>
                          <a:pt x="3816" y="1175"/>
                        </a:cubicBezTo>
                        <a:cubicBezTo>
                          <a:pt x="3816" y="1227"/>
                          <a:pt x="3756" y="1232"/>
                          <a:pt x="3737" y="1232"/>
                        </a:cubicBezTo>
                        <a:cubicBezTo>
                          <a:pt x="3699" y="1231"/>
                          <a:pt x="3651" y="1216"/>
                          <a:pt x="3639" y="1174"/>
                        </a:cubicBezTo>
                        <a:cubicBezTo>
                          <a:pt x="3637" y="1166"/>
                          <a:pt x="3626" y="1160"/>
                          <a:pt x="3616" y="1162"/>
                        </a:cubicBezTo>
                        <a:lnTo>
                          <a:pt x="3582" y="1169"/>
                        </a:lnTo>
                        <a:cubicBezTo>
                          <a:pt x="3576" y="1170"/>
                          <a:pt x="3572" y="1173"/>
                          <a:pt x="3569" y="1178"/>
                        </a:cubicBezTo>
                        <a:cubicBezTo>
                          <a:pt x="3567" y="1182"/>
                          <a:pt x="3566" y="1186"/>
                          <a:pt x="3567" y="1190"/>
                        </a:cubicBezTo>
                        <a:cubicBezTo>
                          <a:pt x="3585" y="1254"/>
                          <a:pt x="3647" y="1293"/>
                          <a:pt x="3733" y="1294"/>
                        </a:cubicBezTo>
                        <a:lnTo>
                          <a:pt x="3735" y="1294"/>
                        </a:lnTo>
                        <a:cubicBezTo>
                          <a:pt x="3812" y="1294"/>
                          <a:pt x="3894" y="1261"/>
                          <a:pt x="3894" y="1169"/>
                        </a:cubicBezTo>
                        <a:cubicBezTo>
                          <a:pt x="3894" y="1131"/>
                          <a:pt x="3877" y="1097"/>
                          <a:pt x="3847" y="1076"/>
                        </a:cubicBezTo>
                        <a:moveTo>
                          <a:pt x="475" y="881"/>
                        </a:moveTo>
                        <a:lnTo>
                          <a:pt x="451" y="881"/>
                        </a:lnTo>
                        <a:cubicBezTo>
                          <a:pt x="442" y="881"/>
                          <a:pt x="431" y="887"/>
                          <a:pt x="428" y="897"/>
                        </a:cubicBezTo>
                        <a:lnTo>
                          <a:pt x="355" y="1153"/>
                        </a:lnTo>
                        <a:lnTo>
                          <a:pt x="283" y="897"/>
                        </a:lnTo>
                        <a:cubicBezTo>
                          <a:pt x="281" y="889"/>
                          <a:pt x="274" y="881"/>
                          <a:pt x="263" y="881"/>
                        </a:cubicBezTo>
                        <a:lnTo>
                          <a:pt x="235" y="881"/>
                        </a:lnTo>
                        <a:cubicBezTo>
                          <a:pt x="225" y="881"/>
                          <a:pt x="217" y="889"/>
                          <a:pt x="215" y="897"/>
                        </a:cubicBezTo>
                        <a:lnTo>
                          <a:pt x="148" y="1150"/>
                        </a:lnTo>
                        <a:lnTo>
                          <a:pt x="79" y="897"/>
                        </a:lnTo>
                        <a:cubicBezTo>
                          <a:pt x="76" y="887"/>
                          <a:pt x="65" y="881"/>
                          <a:pt x="56" y="881"/>
                        </a:cubicBezTo>
                        <a:lnTo>
                          <a:pt x="21" y="881"/>
                        </a:lnTo>
                        <a:cubicBezTo>
                          <a:pt x="14" y="881"/>
                          <a:pt x="7" y="884"/>
                          <a:pt x="4" y="889"/>
                        </a:cubicBezTo>
                        <a:cubicBezTo>
                          <a:pt x="1" y="893"/>
                          <a:pt x="0" y="897"/>
                          <a:pt x="1" y="900"/>
                        </a:cubicBezTo>
                        <a:lnTo>
                          <a:pt x="108" y="1278"/>
                        </a:lnTo>
                        <a:cubicBezTo>
                          <a:pt x="111" y="1286"/>
                          <a:pt x="118" y="1294"/>
                          <a:pt x="128" y="1294"/>
                        </a:cubicBezTo>
                        <a:lnTo>
                          <a:pt x="162" y="1294"/>
                        </a:lnTo>
                        <a:cubicBezTo>
                          <a:pt x="171" y="1294"/>
                          <a:pt x="179" y="1288"/>
                          <a:pt x="182" y="1278"/>
                        </a:cubicBezTo>
                        <a:lnTo>
                          <a:pt x="248" y="1026"/>
                        </a:lnTo>
                        <a:lnTo>
                          <a:pt x="319" y="1278"/>
                        </a:lnTo>
                        <a:cubicBezTo>
                          <a:pt x="321" y="1286"/>
                          <a:pt x="328" y="1294"/>
                          <a:pt x="338" y="1294"/>
                        </a:cubicBezTo>
                        <a:lnTo>
                          <a:pt x="372" y="1294"/>
                        </a:lnTo>
                        <a:cubicBezTo>
                          <a:pt x="381" y="1294"/>
                          <a:pt x="389" y="1288"/>
                          <a:pt x="392" y="1278"/>
                        </a:cubicBezTo>
                        <a:lnTo>
                          <a:pt x="495" y="900"/>
                        </a:lnTo>
                        <a:cubicBezTo>
                          <a:pt x="496" y="896"/>
                          <a:pt x="495" y="892"/>
                          <a:pt x="493" y="889"/>
                        </a:cubicBezTo>
                        <a:cubicBezTo>
                          <a:pt x="489" y="884"/>
                          <a:pt x="482" y="881"/>
                          <a:pt x="475" y="881"/>
                        </a:cubicBezTo>
                        <a:moveTo>
                          <a:pt x="1082" y="875"/>
                        </a:moveTo>
                        <a:lnTo>
                          <a:pt x="1075" y="875"/>
                        </a:lnTo>
                        <a:cubicBezTo>
                          <a:pt x="1035" y="875"/>
                          <a:pt x="1003" y="892"/>
                          <a:pt x="978" y="926"/>
                        </a:cubicBezTo>
                        <a:lnTo>
                          <a:pt x="978" y="767"/>
                        </a:lnTo>
                        <a:cubicBezTo>
                          <a:pt x="978" y="758"/>
                          <a:pt x="969" y="750"/>
                          <a:pt x="959" y="750"/>
                        </a:cubicBezTo>
                        <a:lnTo>
                          <a:pt x="923" y="750"/>
                        </a:lnTo>
                        <a:cubicBezTo>
                          <a:pt x="914" y="750"/>
                          <a:pt x="904" y="757"/>
                          <a:pt x="904" y="767"/>
                        </a:cubicBezTo>
                        <a:lnTo>
                          <a:pt x="904" y="1265"/>
                        </a:lnTo>
                        <a:cubicBezTo>
                          <a:pt x="904" y="1274"/>
                          <a:pt x="913" y="1282"/>
                          <a:pt x="923" y="1282"/>
                        </a:cubicBezTo>
                        <a:lnTo>
                          <a:pt x="933" y="1282"/>
                        </a:lnTo>
                        <a:cubicBezTo>
                          <a:pt x="943" y="1282"/>
                          <a:pt x="950" y="1274"/>
                          <a:pt x="953" y="1267"/>
                        </a:cubicBezTo>
                        <a:lnTo>
                          <a:pt x="964" y="1231"/>
                        </a:lnTo>
                        <a:cubicBezTo>
                          <a:pt x="989" y="1268"/>
                          <a:pt x="1028" y="1289"/>
                          <a:pt x="1070" y="1289"/>
                        </a:cubicBezTo>
                        <a:lnTo>
                          <a:pt x="1076" y="1289"/>
                        </a:lnTo>
                        <a:cubicBezTo>
                          <a:pt x="1185" y="1289"/>
                          <a:pt x="1234" y="1183"/>
                          <a:pt x="1234" y="1078"/>
                        </a:cubicBezTo>
                        <a:cubicBezTo>
                          <a:pt x="1234" y="1025"/>
                          <a:pt x="1221" y="975"/>
                          <a:pt x="1199" y="940"/>
                        </a:cubicBezTo>
                        <a:cubicBezTo>
                          <a:pt x="1173" y="900"/>
                          <a:pt x="1128" y="875"/>
                          <a:pt x="1082" y="875"/>
                        </a:cubicBezTo>
                        <a:moveTo>
                          <a:pt x="1622" y="1076"/>
                        </a:moveTo>
                        <a:cubicBezTo>
                          <a:pt x="1599" y="1060"/>
                          <a:pt x="1571" y="1054"/>
                          <a:pt x="1543" y="1049"/>
                        </a:cubicBezTo>
                        <a:lnTo>
                          <a:pt x="1490" y="1039"/>
                        </a:lnTo>
                        <a:cubicBezTo>
                          <a:pt x="1452" y="1033"/>
                          <a:pt x="1430" y="1023"/>
                          <a:pt x="1430" y="989"/>
                        </a:cubicBezTo>
                        <a:cubicBezTo>
                          <a:pt x="1430" y="953"/>
                          <a:pt x="1467" y="940"/>
                          <a:pt x="1498" y="939"/>
                        </a:cubicBezTo>
                        <a:cubicBezTo>
                          <a:pt x="1536" y="940"/>
                          <a:pt x="1565" y="957"/>
                          <a:pt x="1579" y="987"/>
                        </a:cubicBezTo>
                        <a:cubicBezTo>
                          <a:pt x="1582" y="994"/>
                          <a:pt x="1590" y="999"/>
                          <a:pt x="1597" y="999"/>
                        </a:cubicBezTo>
                        <a:cubicBezTo>
                          <a:pt x="1599" y="999"/>
                          <a:pt x="1600" y="998"/>
                          <a:pt x="1601" y="998"/>
                        </a:cubicBezTo>
                        <a:lnTo>
                          <a:pt x="1634" y="991"/>
                        </a:lnTo>
                        <a:cubicBezTo>
                          <a:pt x="1640" y="990"/>
                          <a:pt x="1645" y="986"/>
                          <a:pt x="1647" y="981"/>
                        </a:cubicBezTo>
                        <a:cubicBezTo>
                          <a:pt x="1650" y="977"/>
                          <a:pt x="1650" y="973"/>
                          <a:pt x="1649" y="969"/>
                        </a:cubicBezTo>
                        <a:cubicBezTo>
                          <a:pt x="1628" y="910"/>
                          <a:pt x="1577" y="879"/>
                          <a:pt x="1499" y="879"/>
                        </a:cubicBezTo>
                        <a:cubicBezTo>
                          <a:pt x="1429" y="879"/>
                          <a:pt x="1353" y="910"/>
                          <a:pt x="1353" y="998"/>
                        </a:cubicBezTo>
                        <a:cubicBezTo>
                          <a:pt x="1353" y="1058"/>
                          <a:pt x="1391" y="1096"/>
                          <a:pt x="1465" y="1111"/>
                        </a:cubicBezTo>
                        <a:lnTo>
                          <a:pt x="1525" y="1122"/>
                        </a:lnTo>
                        <a:cubicBezTo>
                          <a:pt x="1557" y="1128"/>
                          <a:pt x="1591" y="1140"/>
                          <a:pt x="1591" y="1175"/>
                        </a:cubicBezTo>
                        <a:cubicBezTo>
                          <a:pt x="1591" y="1227"/>
                          <a:pt x="1530" y="1232"/>
                          <a:pt x="1512" y="1232"/>
                        </a:cubicBezTo>
                        <a:cubicBezTo>
                          <a:pt x="1471" y="1231"/>
                          <a:pt x="1425" y="1213"/>
                          <a:pt x="1413" y="1174"/>
                        </a:cubicBezTo>
                        <a:cubicBezTo>
                          <a:pt x="1411" y="1166"/>
                          <a:pt x="1400" y="1160"/>
                          <a:pt x="1391" y="1162"/>
                        </a:cubicBezTo>
                        <a:lnTo>
                          <a:pt x="1356" y="1169"/>
                        </a:lnTo>
                        <a:cubicBezTo>
                          <a:pt x="1351" y="1170"/>
                          <a:pt x="1346" y="1173"/>
                          <a:pt x="1343" y="1178"/>
                        </a:cubicBezTo>
                        <a:cubicBezTo>
                          <a:pt x="1341" y="1182"/>
                          <a:pt x="1340" y="1186"/>
                          <a:pt x="1341" y="1190"/>
                        </a:cubicBezTo>
                        <a:cubicBezTo>
                          <a:pt x="1359" y="1254"/>
                          <a:pt x="1421" y="1293"/>
                          <a:pt x="1507" y="1294"/>
                        </a:cubicBezTo>
                        <a:lnTo>
                          <a:pt x="1509" y="1294"/>
                        </a:lnTo>
                        <a:cubicBezTo>
                          <a:pt x="1586" y="1294"/>
                          <a:pt x="1668" y="1261"/>
                          <a:pt x="1668" y="1169"/>
                        </a:cubicBezTo>
                        <a:cubicBezTo>
                          <a:pt x="1668" y="1131"/>
                          <a:pt x="1651" y="1097"/>
                          <a:pt x="1622" y="1076"/>
                        </a:cubicBezTo>
                        <a:moveTo>
                          <a:pt x="1884" y="879"/>
                        </a:moveTo>
                        <a:cubicBezTo>
                          <a:pt x="1762" y="879"/>
                          <a:pt x="1706" y="987"/>
                          <a:pt x="1706" y="1087"/>
                        </a:cubicBezTo>
                        <a:cubicBezTo>
                          <a:pt x="1706" y="1213"/>
                          <a:pt x="1775" y="1294"/>
                          <a:pt x="1883" y="1294"/>
                        </a:cubicBezTo>
                        <a:cubicBezTo>
                          <a:pt x="1960" y="1294"/>
                          <a:pt x="2018" y="1255"/>
                          <a:pt x="2043" y="1187"/>
                        </a:cubicBezTo>
                        <a:cubicBezTo>
                          <a:pt x="2045" y="1184"/>
                          <a:pt x="2044" y="1179"/>
                          <a:pt x="2042" y="1176"/>
                        </a:cubicBezTo>
                        <a:cubicBezTo>
                          <a:pt x="2040" y="1171"/>
                          <a:pt x="2035" y="1168"/>
                          <a:pt x="2029" y="1166"/>
                        </a:cubicBezTo>
                        <a:lnTo>
                          <a:pt x="1995" y="1160"/>
                        </a:lnTo>
                        <a:cubicBezTo>
                          <a:pt x="1987" y="1159"/>
                          <a:pt x="1976" y="1163"/>
                          <a:pt x="1972" y="1172"/>
                        </a:cubicBezTo>
                        <a:cubicBezTo>
                          <a:pt x="1955" y="1209"/>
                          <a:pt x="1925" y="1231"/>
                          <a:pt x="1888" y="1232"/>
                        </a:cubicBezTo>
                        <a:cubicBezTo>
                          <a:pt x="1851" y="1231"/>
                          <a:pt x="1818" y="1209"/>
                          <a:pt x="1803" y="1177"/>
                        </a:cubicBezTo>
                        <a:cubicBezTo>
                          <a:pt x="1790" y="1151"/>
                          <a:pt x="1788" y="1125"/>
                          <a:pt x="1788" y="1098"/>
                        </a:cubicBezTo>
                        <a:lnTo>
                          <a:pt x="2034" y="1098"/>
                        </a:lnTo>
                        <a:cubicBezTo>
                          <a:pt x="2039" y="1098"/>
                          <a:pt x="2045" y="1096"/>
                          <a:pt x="2048" y="1092"/>
                        </a:cubicBezTo>
                        <a:cubicBezTo>
                          <a:pt x="2052" y="1089"/>
                          <a:pt x="2053" y="1085"/>
                          <a:pt x="2053" y="1081"/>
                        </a:cubicBezTo>
                        <a:cubicBezTo>
                          <a:pt x="2053" y="983"/>
                          <a:pt x="2008" y="879"/>
                          <a:pt x="1884" y="879"/>
                        </a:cubicBezTo>
                        <a:moveTo>
                          <a:pt x="2286" y="883"/>
                        </a:moveTo>
                        <a:cubicBezTo>
                          <a:pt x="2281" y="883"/>
                          <a:pt x="2276" y="882"/>
                          <a:pt x="2272" y="882"/>
                        </a:cubicBezTo>
                        <a:cubicBezTo>
                          <a:pt x="2231" y="882"/>
                          <a:pt x="2197" y="905"/>
                          <a:pt x="2174" y="948"/>
                        </a:cubicBezTo>
                        <a:lnTo>
                          <a:pt x="2174" y="910"/>
                        </a:lnTo>
                        <a:cubicBezTo>
                          <a:pt x="2174" y="901"/>
                          <a:pt x="2165" y="893"/>
                          <a:pt x="2154" y="893"/>
                        </a:cubicBezTo>
                        <a:lnTo>
                          <a:pt x="2124" y="893"/>
                        </a:lnTo>
                        <a:cubicBezTo>
                          <a:pt x="2114" y="893"/>
                          <a:pt x="2105" y="901"/>
                          <a:pt x="2105" y="910"/>
                        </a:cubicBezTo>
                        <a:lnTo>
                          <a:pt x="2104" y="1275"/>
                        </a:lnTo>
                        <a:cubicBezTo>
                          <a:pt x="2104" y="1284"/>
                          <a:pt x="2113" y="1293"/>
                          <a:pt x="2124" y="1293"/>
                        </a:cubicBezTo>
                        <a:lnTo>
                          <a:pt x="2159" y="1293"/>
                        </a:lnTo>
                        <a:cubicBezTo>
                          <a:pt x="2169" y="1293"/>
                          <a:pt x="2179" y="1285"/>
                          <a:pt x="2179" y="1275"/>
                        </a:cubicBezTo>
                        <a:lnTo>
                          <a:pt x="2179" y="1091"/>
                        </a:lnTo>
                        <a:cubicBezTo>
                          <a:pt x="2179" y="1061"/>
                          <a:pt x="2182" y="1038"/>
                          <a:pt x="2197" y="1011"/>
                        </a:cubicBezTo>
                        <a:cubicBezTo>
                          <a:pt x="2217" y="973"/>
                          <a:pt x="2246" y="954"/>
                          <a:pt x="2285" y="953"/>
                        </a:cubicBezTo>
                        <a:cubicBezTo>
                          <a:pt x="2295" y="953"/>
                          <a:pt x="2303" y="945"/>
                          <a:pt x="2303" y="935"/>
                        </a:cubicBezTo>
                        <a:lnTo>
                          <a:pt x="2303" y="901"/>
                        </a:lnTo>
                        <a:cubicBezTo>
                          <a:pt x="2303" y="892"/>
                          <a:pt x="2296" y="884"/>
                          <a:pt x="2286" y="883"/>
                        </a:cubicBezTo>
                        <a:moveTo>
                          <a:pt x="2662" y="876"/>
                        </a:moveTo>
                        <a:lnTo>
                          <a:pt x="2634" y="876"/>
                        </a:lnTo>
                        <a:cubicBezTo>
                          <a:pt x="2625" y="876"/>
                          <a:pt x="2614" y="882"/>
                          <a:pt x="2611" y="892"/>
                        </a:cubicBezTo>
                        <a:lnTo>
                          <a:pt x="2519" y="1180"/>
                        </a:lnTo>
                        <a:lnTo>
                          <a:pt x="2425" y="892"/>
                        </a:lnTo>
                        <a:cubicBezTo>
                          <a:pt x="2423" y="882"/>
                          <a:pt x="2411" y="876"/>
                          <a:pt x="2402" y="876"/>
                        </a:cubicBezTo>
                        <a:lnTo>
                          <a:pt x="2362" y="876"/>
                        </a:lnTo>
                        <a:cubicBezTo>
                          <a:pt x="2354" y="876"/>
                          <a:pt x="2347" y="879"/>
                          <a:pt x="2344" y="884"/>
                        </a:cubicBezTo>
                        <a:cubicBezTo>
                          <a:pt x="2341" y="888"/>
                          <a:pt x="2340" y="892"/>
                          <a:pt x="2342" y="895"/>
                        </a:cubicBezTo>
                        <a:lnTo>
                          <a:pt x="2470" y="1276"/>
                        </a:lnTo>
                        <a:cubicBezTo>
                          <a:pt x="2472" y="1284"/>
                          <a:pt x="2479" y="1292"/>
                          <a:pt x="2489" y="1292"/>
                        </a:cubicBezTo>
                        <a:lnTo>
                          <a:pt x="2538" y="1292"/>
                        </a:lnTo>
                        <a:cubicBezTo>
                          <a:pt x="2547" y="1292"/>
                          <a:pt x="2555" y="1286"/>
                          <a:pt x="2558" y="1276"/>
                        </a:cubicBezTo>
                        <a:lnTo>
                          <a:pt x="2683" y="895"/>
                        </a:lnTo>
                        <a:cubicBezTo>
                          <a:pt x="2684" y="892"/>
                          <a:pt x="2683" y="888"/>
                          <a:pt x="2681" y="885"/>
                        </a:cubicBezTo>
                        <a:cubicBezTo>
                          <a:pt x="2677" y="879"/>
                          <a:pt x="2670" y="876"/>
                          <a:pt x="2662" y="876"/>
                        </a:cubicBezTo>
                        <a:moveTo>
                          <a:pt x="3138" y="1136"/>
                        </a:moveTo>
                        <a:lnTo>
                          <a:pt x="3105" y="1137"/>
                        </a:lnTo>
                        <a:cubicBezTo>
                          <a:pt x="3096" y="1137"/>
                          <a:pt x="3089" y="1142"/>
                          <a:pt x="3085" y="1152"/>
                        </a:cubicBezTo>
                        <a:cubicBezTo>
                          <a:pt x="3074" y="1203"/>
                          <a:pt x="3047" y="1229"/>
                          <a:pt x="3006" y="1230"/>
                        </a:cubicBezTo>
                        <a:cubicBezTo>
                          <a:pt x="2927" y="1228"/>
                          <a:pt x="2921" y="1117"/>
                          <a:pt x="2921" y="1084"/>
                        </a:cubicBezTo>
                        <a:cubicBezTo>
                          <a:pt x="2921" y="1016"/>
                          <a:pt x="2944" y="943"/>
                          <a:pt x="3009" y="942"/>
                        </a:cubicBezTo>
                        <a:cubicBezTo>
                          <a:pt x="3049" y="943"/>
                          <a:pt x="3077" y="971"/>
                          <a:pt x="3086" y="1017"/>
                        </a:cubicBezTo>
                        <a:cubicBezTo>
                          <a:pt x="3087" y="1026"/>
                          <a:pt x="3095" y="1033"/>
                          <a:pt x="3104" y="1035"/>
                        </a:cubicBezTo>
                        <a:lnTo>
                          <a:pt x="3139" y="1035"/>
                        </a:lnTo>
                        <a:cubicBezTo>
                          <a:pt x="3149" y="1034"/>
                          <a:pt x="3158" y="1026"/>
                          <a:pt x="3158" y="1016"/>
                        </a:cubicBezTo>
                        <a:cubicBezTo>
                          <a:pt x="3145" y="933"/>
                          <a:pt x="3088" y="880"/>
                          <a:pt x="3011" y="880"/>
                        </a:cubicBezTo>
                        <a:lnTo>
                          <a:pt x="3008" y="880"/>
                        </a:lnTo>
                        <a:lnTo>
                          <a:pt x="3005" y="880"/>
                        </a:lnTo>
                        <a:cubicBezTo>
                          <a:pt x="2893" y="880"/>
                          <a:pt x="2843" y="984"/>
                          <a:pt x="2843" y="1087"/>
                        </a:cubicBezTo>
                        <a:cubicBezTo>
                          <a:pt x="2843" y="1182"/>
                          <a:pt x="2885" y="1293"/>
                          <a:pt x="3004" y="1293"/>
                        </a:cubicBezTo>
                        <a:lnTo>
                          <a:pt x="3010" y="1293"/>
                        </a:lnTo>
                        <a:cubicBezTo>
                          <a:pt x="3085" y="1293"/>
                          <a:pt x="3142" y="1241"/>
                          <a:pt x="3158" y="1155"/>
                        </a:cubicBezTo>
                        <a:cubicBezTo>
                          <a:pt x="3158" y="1151"/>
                          <a:pt x="3157" y="1147"/>
                          <a:pt x="3154" y="1144"/>
                        </a:cubicBezTo>
                        <a:cubicBezTo>
                          <a:pt x="3150" y="1140"/>
                          <a:pt x="3144" y="1137"/>
                          <a:pt x="3138" y="1136"/>
                        </a:cubicBezTo>
                        <a:moveTo>
                          <a:pt x="3370" y="879"/>
                        </a:moveTo>
                        <a:cubicBezTo>
                          <a:pt x="3247" y="879"/>
                          <a:pt x="3192" y="987"/>
                          <a:pt x="3192" y="1087"/>
                        </a:cubicBezTo>
                        <a:cubicBezTo>
                          <a:pt x="3192" y="1213"/>
                          <a:pt x="3261" y="1294"/>
                          <a:pt x="3368" y="1294"/>
                        </a:cubicBezTo>
                        <a:cubicBezTo>
                          <a:pt x="3445" y="1294"/>
                          <a:pt x="3504" y="1255"/>
                          <a:pt x="3529" y="1188"/>
                        </a:cubicBezTo>
                        <a:cubicBezTo>
                          <a:pt x="3530" y="1184"/>
                          <a:pt x="3530" y="1179"/>
                          <a:pt x="3528" y="1176"/>
                        </a:cubicBezTo>
                        <a:cubicBezTo>
                          <a:pt x="3525" y="1171"/>
                          <a:pt x="3520" y="1168"/>
                          <a:pt x="3515" y="1166"/>
                        </a:cubicBezTo>
                        <a:lnTo>
                          <a:pt x="3481" y="1160"/>
                        </a:lnTo>
                        <a:cubicBezTo>
                          <a:pt x="3473" y="1159"/>
                          <a:pt x="3461" y="1163"/>
                          <a:pt x="3458" y="1172"/>
                        </a:cubicBezTo>
                        <a:cubicBezTo>
                          <a:pt x="3441" y="1209"/>
                          <a:pt x="3411" y="1231"/>
                          <a:pt x="3373" y="1232"/>
                        </a:cubicBezTo>
                        <a:cubicBezTo>
                          <a:pt x="3337" y="1231"/>
                          <a:pt x="3303" y="1209"/>
                          <a:pt x="3288" y="1177"/>
                        </a:cubicBezTo>
                        <a:cubicBezTo>
                          <a:pt x="3276" y="1150"/>
                          <a:pt x="3274" y="1124"/>
                          <a:pt x="3274" y="1098"/>
                        </a:cubicBezTo>
                        <a:lnTo>
                          <a:pt x="3520" y="1098"/>
                        </a:lnTo>
                        <a:cubicBezTo>
                          <a:pt x="3525" y="1098"/>
                          <a:pt x="3530" y="1096"/>
                          <a:pt x="3534" y="1092"/>
                        </a:cubicBezTo>
                        <a:cubicBezTo>
                          <a:pt x="3537" y="1089"/>
                          <a:pt x="3539" y="1085"/>
                          <a:pt x="3539" y="1081"/>
                        </a:cubicBezTo>
                        <a:cubicBezTo>
                          <a:pt x="3538" y="983"/>
                          <a:pt x="3494" y="879"/>
                          <a:pt x="3370" y="879"/>
                        </a:cubicBezTo>
                        <a:moveTo>
                          <a:pt x="830" y="677"/>
                        </a:moveTo>
                        <a:lnTo>
                          <a:pt x="710" y="677"/>
                        </a:lnTo>
                        <a:cubicBezTo>
                          <a:pt x="698" y="676"/>
                          <a:pt x="689" y="668"/>
                          <a:pt x="688" y="657"/>
                        </a:cubicBezTo>
                        <a:lnTo>
                          <a:pt x="689" y="41"/>
                        </a:lnTo>
                        <a:cubicBezTo>
                          <a:pt x="689" y="29"/>
                          <a:pt x="699" y="19"/>
                          <a:pt x="712" y="19"/>
                        </a:cubicBezTo>
                        <a:lnTo>
                          <a:pt x="823" y="19"/>
                        </a:lnTo>
                        <a:cubicBezTo>
                          <a:pt x="835" y="19"/>
                          <a:pt x="844" y="28"/>
                          <a:pt x="845" y="39"/>
                        </a:cubicBezTo>
                        <a:lnTo>
                          <a:pt x="845" y="120"/>
                        </a:lnTo>
                        <a:lnTo>
                          <a:pt x="847" y="120"/>
                        </a:lnTo>
                        <a:cubicBezTo>
                          <a:pt x="877" y="42"/>
                          <a:pt x="931" y="6"/>
                          <a:pt x="1005" y="6"/>
                        </a:cubicBezTo>
                        <a:cubicBezTo>
                          <a:pt x="1080" y="6"/>
                          <a:pt x="1127" y="42"/>
                          <a:pt x="1161" y="120"/>
                        </a:cubicBezTo>
                        <a:cubicBezTo>
                          <a:pt x="1190" y="42"/>
                          <a:pt x="1256" y="6"/>
                          <a:pt x="1327" y="6"/>
                        </a:cubicBezTo>
                        <a:cubicBezTo>
                          <a:pt x="1377" y="6"/>
                          <a:pt x="1432" y="27"/>
                          <a:pt x="1466" y="73"/>
                        </a:cubicBezTo>
                        <a:cubicBezTo>
                          <a:pt x="1504" y="125"/>
                          <a:pt x="1496" y="200"/>
                          <a:pt x="1496" y="266"/>
                        </a:cubicBezTo>
                        <a:lnTo>
                          <a:pt x="1496" y="655"/>
                        </a:lnTo>
                        <a:cubicBezTo>
                          <a:pt x="1496" y="667"/>
                          <a:pt x="1485" y="677"/>
                          <a:pt x="1473" y="677"/>
                        </a:cubicBezTo>
                        <a:lnTo>
                          <a:pt x="1353" y="677"/>
                        </a:lnTo>
                        <a:cubicBezTo>
                          <a:pt x="1341" y="676"/>
                          <a:pt x="1331" y="667"/>
                          <a:pt x="1331" y="655"/>
                        </a:cubicBezTo>
                        <a:lnTo>
                          <a:pt x="1331" y="328"/>
                        </a:lnTo>
                        <a:cubicBezTo>
                          <a:pt x="1331" y="302"/>
                          <a:pt x="1333" y="238"/>
                          <a:pt x="1328" y="213"/>
                        </a:cubicBezTo>
                        <a:cubicBezTo>
                          <a:pt x="1319" y="172"/>
                          <a:pt x="1292" y="160"/>
                          <a:pt x="1257" y="160"/>
                        </a:cubicBezTo>
                        <a:cubicBezTo>
                          <a:pt x="1228" y="160"/>
                          <a:pt x="1198" y="179"/>
                          <a:pt x="1186" y="210"/>
                        </a:cubicBezTo>
                        <a:cubicBezTo>
                          <a:pt x="1173" y="242"/>
                          <a:pt x="1174" y="293"/>
                          <a:pt x="1174" y="328"/>
                        </a:cubicBezTo>
                        <a:lnTo>
                          <a:pt x="1174" y="655"/>
                        </a:lnTo>
                        <a:cubicBezTo>
                          <a:pt x="1174" y="667"/>
                          <a:pt x="1164" y="677"/>
                          <a:pt x="1151" y="677"/>
                        </a:cubicBezTo>
                        <a:lnTo>
                          <a:pt x="1031" y="677"/>
                        </a:lnTo>
                        <a:cubicBezTo>
                          <a:pt x="1019" y="676"/>
                          <a:pt x="1010" y="667"/>
                          <a:pt x="1010" y="655"/>
                        </a:cubicBezTo>
                        <a:lnTo>
                          <a:pt x="1010" y="328"/>
                        </a:lnTo>
                        <a:cubicBezTo>
                          <a:pt x="1010" y="260"/>
                          <a:pt x="1021" y="159"/>
                          <a:pt x="936" y="159"/>
                        </a:cubicBezTo>
                        <a:cubicBezTo>
                          <a:pt x="850" y="159"/>
                          <a:pt x="853" y="257"/>
                          <a:pt x="853" y="328"/>
                        </a:cubicBezTo>
                        <a:lnTo>
                          <a:pt x="853" y="655"/>
                        </a:lnTo>
                        <a:cubicBezTo>
                          <a:pt x="853" y="667"/>
                          <a:pt x="843" y="677"/>
                          <a:pt x="830" y="677"/>
                        </a:cubicBezTo>
                        <a:moveTo>
                          <a:pt x="3552" y="677"/>
                        </a:moveTo>
                        <a:lnTo>
                          <a:pt x="3552" y="677"/>
                        </a:lnTo>
                        <a:close/>
                        <a:moveTo>
                          <a:pt x="2755" y="730"/>
                        </a:moveTo>
                        <a:cubicBezTo>
                          <a:pt x="2729" y="730"/>
                          <a:pt x="2708" y="751"/>
                          <a:pt x="2708" y="777"/>
                        </a:cubicBezTo>
                        <a:cubicBezTo>
                          <a:pt x="2708" y="803"/>
                          <a:pt x="2729" y="825"/>
                          <a:pt x="2755" y="825"/>
                        </a:cubicBezTo>
                        <a:cubicBezTo>
                          <a:pt x="2782" y="825"/>
                          <a:pt x="2803" y="803"/>
                          <a:pt x="2803" y="777"/>
                        </a:cubicBezTo>
                        <a:cubicBezTo>
                          <a:pt x="2803" y="751"/>
                          <a:pt x="2782" y="730"/>
                          <a:pt x="2755" y="730"/>
                        </a:cubicBezTo>
                        <a:close/>
                        <a:moveTo>
                          <a:pt x="3847" y="1076"/>
                        </a:moveTo>
                        <a:lnTo>
                          <a:pt x="3847" y="1076"/>
                        </a:lnTo>
                        <a:close/>
                        <a:moveTo>
                          <a:pt x="475" y="881"/>
                        </a:moveTo>
                        <a:lnTo>
                          <a:pt x="475" y="881"/>
                        </a:lnTo>
                        <a:close/>
                        <a:moveTo>
                          <a:pt x="772" y="1042"/>
                        </a:moveTo>
                        <a:lnTo>
                          <a:pt x="590" y="1042"/>
                        </a:lnTo>
                        <a:cubicBezTo>
                          <a:pt x="595" y="991"/>
                          <a:pt x="628" y="938"/>
                          <a:pt x="684" y="936"/>
                        </a:cubicBezTo>
                        <a:cubicBezTo>
                          <a:pt x="743" y="938"/>
                          <a:pt x="770" y="989"/>
                          <a:pt x="772" y="1042"/>
                        </a:cubicBezTo>
                        <a:close/>
                        <a:moveTo>
                          <a:pt x="683" y="878"/>
                        </a:moveTo>
                        <a:cubicBezTo>
                          <a:pt x="561" y="878"/>
                          <a:pt x="505" y="986"/>
                          <a:pt x="505" y="1087"/>
                        </a:cubicBezTo>
                        <a:cubicBezTo>
                          <a:pt x="505" y="1213"/>
                          <a:pt x="575" y="1294"/>
                          <a:pt x="682" y="1294"/>
                        </a:cubicBezTo>
                        <a:cubicBezTo>
                          <a:pt x="759" y="1294"/>
                          <a:pt x="817" y="1255"/>
                          <a:pt x="843" y="1187"/>
                        </a:cubicBezTo>
                        <a:cubicBezTo>
                          <a:pt x="844" y="1183"/>
                          <a:pt x="843" y="1179"/>
                          <a:pt x="841" y="1175"/>
                        </a:cubicBezTo>
                        <a:cubicBezTo>
                          <a:pt x="839" y="1171"/>
                          <a:pt x="834" y="1167"/>
                          <a:pt x="828" y="1166"/>
                        </a:cubicBezTo>
                        <a:lnTo>
                          <a:pt x="794" y="1159"/>
                        </a:lnTo>
                        <a:cubicBezTo>
                          <a:pt x="785" y="1158"/>
                          <a:pt x="775" y="1163"/>
                          <a:pt x="771" y="1171"/>
                        </a:cubicBezTo>
                        <a:cubicBezTo>
                          <a:pt x="755" y="1209"/>
                          <a:pt x="724" y="1230"/>
                          <a:pt x="687" y="1231"/>
                        </a:cubicBezTo>
                        <a:cubicBezTo>
                          <a:pt x="650" y="1230"/>
                          <a:pt x="617" y="1209"/>
                          <a:pt x="602" y="1176"/>
                        </a:cubicBezTo>
                        <a:cubicBezTo>
                          <a:pt x="589" y="1150"/>
                          <a:pt x="587" y="1124"/>
                          <a:pt x="587" y="1098"/>
                        </a:cubicBezTo>
                        <a:lnTo>
                          <a:pt x="833" y="1098"/>
                        </a:lnTo>
                        <a:cubicBezTo>
                          <a:pt x="838" y="1098"/>
                          <a:pt x="844" y="1095"/>
                          <a:pt x="848" y="1092"/>
                        </a:cubicBezTo>
                        <a:cubicBezTo>
                          <a:pt x="851" y="1088"/>
                          <a:pt x="852" y="1084"/>
                          <a:pt x="852" y="1080"/>
                        </a:cubicBezTo>
                        <a:cubicBezTo>
                          <a:pt x="852" y="983"/>
                          <a:pt x="807" y="878"/>
                          <a:pt x="683" y="878"/>
                        </a:cubicBezTo>
                        <a:close/>
                        <a:moveTo>
                          <a:pt x="1155" y="1088"/>
                        </a:moveTo>
                        <a:cubicBezTo>
                          <a:pt x="1155" y="1111"/>
                          <a:pt x="1151" y="1227"/>
                          <a:pt x="1069" y="1229"/>
                        </a:cubicBezTo>
                        <a:cubicBezTo>
                          <a:pt x="1041" y="1228"/>
                          <a:pt x="1014" y="1212"/>
                          <a:pt x="998" y="1188"/>
                        </a:cubicBezTo>
                        <a:cubicBezTo>
                          <a:pt x="987" y="1170"/>
                          <a:pt x="980" y="1145"/>
                          <a:pt x="978" y="1114"/>
                        </a:cubicBezTo>
                        <a:lnTo>
                          <a:pt x="978" y="1046"/>
                        </a:lnTo>
                        <a:cubicBezTo>
                          <a:pt x="979" y="994"/>
                          <a:pt x="1016" y="937"/>
                          <a:pt x="1069" y="935"/>
                        </a:cubicBezTo>
                        <a:cubicBezTo>
                          <a:pt x="1151" y="938"/>
                          <a:pt x="1155" y="1063"/>
                          <a:pt x="1155" y="1088"/>
                        </a:cubicBezTo>
                        <a:close/>
                        <a:moveTo>
                          <a:pt x="1082" y="875"/>
                        </a:moveTo>
                        <a:lnTo>
                          <a:pt x="1082" y="875"/>
                        </a:lnTo>
                        <a:close/>
                        <a:moveTo>
                          <a:pt x="1622" y="1076"/>
                        </a:moveTo>
                        <a:lnTo>
                          <a:pt x="1622" y="1076"/>
                        </a:lnTo>
                        <a:close/>
                        <a:moveTo>
                          <a:pt x="1973" y="1042"/>
                        </a:moveTo>
                        <a:lnTo>
                          <a:pt x="1791" y="1042"/>
                        </a:lnTo>
                        <a:cubicBezTo>
                          <a:pt x="1795" y="991"/>
                          <a:pt x="1829" y="938"/>
                          <a:pt x="1884" y="936"/>
                        </a:cubicBezTo>
                        <a:cubicBezTo>
                          <a:pt x="1944" y="938"/>
                          <a:pt x="1971" y="990"/>
                          <a:pt x="1973" y="1042"/>
                        </a:cubicBezTo>
                        <a:close/>
                        <a:moveTo>
                          <a:pt x="1884" y="879"/>
                        </a:moveTo>
                        <a:lnTo>
                          <a:pt x="1884" y="879"/>
                        </a:lnTo>
                        <a:close/>
                        <a:moveTo>
                          <a:pt x="2286" y="883"/>
                        </a:moveTo>
                        <a:lnTo>
                          <a:pt x="2286" y="883"/>
                        </a:lnTo>
                        <a:close/>
                        <a:moveTo>
                          <a:pt x="2662" y="876"/>
                        </a:moveTo>
                        <a:lnTo>
                          <a:pt x="2662" y="876"/>
                        </a:lnTo>
                        <a:close/>
                        <a:moveTo>
                          <a:pt x="2775" y="874"/>
                        </a:moveTo>
                        <a:lnTo>
                          <a:pt x="2736" y="874"/>
                        </a:lnTo>
                        <a:cubicBezTo>
                          <a:pt x="2725" y="874"/>
                          <a:pt x="2716" y="882"/>
                          <a:pt x="2716" y="892"/>
                        </a:cubicBezTo>
                        <a:lnTo>
                          <a:pt x="2716" y="1279"/>
                        </a:lnTo>
                        <a:cubicBezTo>
                          <a:pt x="2716" y="1284"/>
                          <a:pt x="2718" y="1288"/>
                          <a:pt x="2722" y="1292"/>
                        </a:cubicBezTo>
                        <a:cubicBezTo>
                          <a:pt x="2726" y="1295"/>
                          <a:pt x="2731" y="1297"/>
                          <a:pt x="2736" y="1297"/>
                        </a:cubicBezTo>
                        <a:lnTo>
                          <a:pt x="2775" y="1297"/>
                        </a:lnTo>
                        <a:lnTo>
                          <a:pt x="2775" y="1297"/>
                        </a:lnTo>
                        <a:cubicBezTo>
                          <a:pt x="2786" y="1297"/>
                          <a:pt x="2795" y="1289"/>
                          <a:pt x="2795" y="1279"/>
                        </a:cubicBezTo>
                        <a:lnTo>
                          <a:pt x="2795" y="892"/>
                        </a:lnTo>
                        <a:cubicBezTo>
                          <a:pt x="2795" y="882"/>
                          <a:pt x="2786" y="874"/>
                          <a:pt x="2775" y="874"/>
                        </a:cubicBezTo>
                        <a:close/>
                        <a:moveTo>
                          <a:pt x="3138" y="1136"/>
                        </a:moveTo>
                        <a:lnTo>
                          <a:pt x="3138" y="1136"/>
                        </a:lnTo>
                        <a:close/>
                        <a:moveTo>
                          <a:pt x="3458" y="1042"/>
                        </a:moveTo>
                        <a:lnTo>
                          <a:pt x="3277" y="1042"/>
                        </a:lnTo>
                        <a:cubicBezTo>
                          <a:pt x="3281" y="991"/>
                          <a:pt x="3314" y="938"/>
                          <a:pt x="3370" y="936"/>
                        </a:cubicBezTo>
                        <a:cubicBezTo>
                          <a:pt x="3430" y="938"/>
                          <a:pt x="3457" y="990"/>
                          <a:pt x="3458" y="1042"/>
                        </a:cubicBezTo>
                        <a:close/>
                        <a:moveTo>
                          <a:pt x="3370" y="879"/>
                        </a:moveTo>
                        <a:lnTo>
                          <a:pt x="3370" y="879"/>
                        </a:lnTo>
                        <a:close/>
                        <a:moveTo>
                          <a:pt x="3048" y="131"/>
                        </a:moveTo>
                        <a:cubicBezTo>
                          <a:pt x="2960" y="131"/>
                          <a:pt x="2954" y="252"/>
                          <a:pt x="2954" y="327"/>
                        </a:cubicBezTo>
                        <a:cubicBezTo>
                          <a:pt x="2954" y="402"/>
                          <a:pt x="2953" y="563"/>
                          <a:pt x="3047" y="563"/>
                        </a:cubicBezTo>
                        <a:cubicBezTo>
                          <a:pt x="3140" y="563"/>
                          <a:pt x="3144" y="433"/>
                          <a:pt x="3144" y="354"/>
                        </a:cubicBezTo>
                        <a:cubicBezTo>
                          <a:pt x="3144" y="302"/>
                          <a:pt x="3142" y="240"/>
                          <a:pt x="3127" y="191"/>
                        </a:cubicBezTo>
                        <a:cubicBezTo>
                          <a:pt x="3113" y="148"/>
                          <a:pt x="3086" y="131"/>
                          <a:pt x="3048" y="131"/>
                        </a:cubicBezTo>
                        <a:close/>
                        <a:moveTo>
                          <a:pt x="2268" y="127"/>
                        </a:moveTo>
                        <a:lnTo>
                          <a:pt x="2268" y="39"/>
                        </a:lnTo>
                        <a:cubicBezTo>
                          <a:pt x="2268" y="26"/>
                          <a:pt x="2278" y="17"/>
                          <a:pt x="2290" y="17"/>
                        </a:cubicBezTo>
                        <a:lnTo>
                          <a:pt x="2685" y="17"/>
                        </a:lnTo>
                        <a:cubicBezTo>
                          <a:pt x="2697" y="17"/>
                          <a:pt x="2708" y="26"/>
                          <a:pt x="2708" y="39"/>
                        </a:cubicBezTo>
                        <a:lnTo>
                          <a:pt x="2708" y="115"/>
                        </a:lnTo>
                        <a:cubicBezTo>
                          <a:pt x="2707" y="127"/>
                          <a:pt x="2697" y="144"/>
                          <a:pt x="2678" y="170"/>
                        </a:cubicBezTo>
                        <a:lnTo>
                          <a:pt x="2474" y="462"/>
                        </a:lnTo>
                        <a:cubicBezTo>
                          <a:pt x="2549" y="460"/>
                          <a:pt x="2630" y="471"/>
                          <a:pt x="2698" y="510"/>
                        </a:cubicBezTo>
                        <a:cubicBezTo>
                          <a:pt x="2714" y="519"/>
                          <a:pt x="2718" y="532"/>
                          <a:pt x="2719" y="544"/>
                        </a:cubicBezTo>
                        <a:lnTo>
                          <a:pt x="2719" y="638"/>
                        </a:lnTo>
                        <a:cubicBezTo>
                          <a:pt x="2719" y="651"/>
                          <a:pt x="2705" y="666"/>
                          <a:pt x="2690" y="658"/>
                        </a:cubicBezTo>
                        <a:cubicBezTo>
                          <a:pt x="2569" y="595"/>
                          <a:pt x="2408" y="588"/>
                          <a:pt x="2274" y="659"/>
                        </a:cubicBezTo>
                        <a:cubicBezTo>
                          <a:pt x="2260" y="666"/>
                          <a:pt x="2246" y="652"/>
                          <a:pt x="2246" y="639"/>
                        </a:cubicBezTo>
                        <a:lnTo>
                          <a:pt x="2246" y="550"/>
                        </a:lnTo>
                        <a:cubicBezTo>
                          <a:pt x="2246" y="535"/>
                          <a:pt x="2246" y="511"/>
                          <a:pt x="2260" y="489"/>
                        </a:cubicBezTo>
                        <a:lnTo>
                          <a:pt x="2497" y="150"/>
                        </a:lnTo>
                        <a:lnTo>
                          <a:pt x="2291" y="150"/>
                        </a:lnTo>
                        <a:cubicBezTo>
                          <a:pt x="2278" y="150"/>
                          <a:pt x="2268" y="141"/>
                          <a:pt x="2268" y="127"/>
                        </a:cubicBezTo>
                        <a:close/>
                        <a:moveTo>
                          <a:pt x="2075" y="675"/>
                        </a:moveTo>
                        <a:cubicBezTo>
                          <a:pt x="2067" y="682"/>
                          <a:pt x="2055" y="683"/>
                          <a:pt x="2046" y="678"/>
                        </a:cubicBezTo>
                        <a:cubicBezTo>
                          <a:pt x="2007" y="645"/>
                          <a:pt x="1999" y="630"/>
                          <a:pt x="1978" y="598"/>
                        </a:cubicBezTo>
                        <a:cubicBezTo>
                          <a:pt x="1912" y="665"/>
                          <a:pt x="1865" y="685"/>
                          <a:pt x="1780" y="685"/>
                        </a:cubicBezTo>
                        <a:cubicBezTo>
                          <a:pt x="1679" y="685"/>
                          <a:pt x="1600" y="623"/>
                          <a:pt x="1600" y="498"/>
                        </a:cubicBezTo>
                        <a:cubicBezTo>
                          <a:pt x="1600" y="401"/>
                          <a:pt x="1653" y="335"/>
                          <a:pt x="1728" y="302"/>
                        </a:cubicBezTo>
                        <a:cubicBezTo>
                          <a:pt x="1793" y="274"/>
                          <a:pt x="1884" y="269"/>
                          <a:pt x="1954" y="261"/>
                        </a:cubicBezTo>
                        <a:lnTo>
                          <a:pt x="1954" y="245"/>
                        </a:lnTo>
                        <a:cubicBezTo>
                          <a:pt x="1954" y="217"/>
                          <a:pt x="1956" y="183"/>
                          <a:pt x="1939" y="158"/>
                        </a:cubicBezTo>
                        <a:cubicBezTo>
                          <a:pt x="1925" y="136"/>
                          <a:pt x="1897" y="127"/>
                          <a:pt x="1872" y="127"/>
                        </a:cubicBezTo>
                        <a:cubicBezTo>
                          <a:pt x="1826" y="127"/>
                          <a:pt x="1785" y="151"/>
                          <a:pt x="1775" y="199"/>
                        </a:cubicBezTo>
                        <a:cubicBezTo>
                          <a:pt x="1773" y="210"/>
                          <a:pt x="1766" y="221"/>
                          <a:pt x="1755" y="221"/>
                        </a:cubicBezTo>
                        <a:lnTo>
                          <a:pt x="1638" y="209"/>
                        </a:lnTo>
                        <a:cubicBezTo>
                          <a:pt x="1629" y="206"/>
                          <a:pt x="1618" y="199"/>
                          <a:pt x="1621" y="184"/>
                        </a:cubicBezTo>
                        <a:cubicBezTo>
                          <a:pt x="1647" y="42"/>
                          <a:pt x="1775" y="0"/>
                          <a:pt x="1889" y="0"/>
                        </a:cubicBezTo>
                        <a:cubicBezTo>
                          <a:pt x="1947" y="0"/>
                          <a:pt x="2023" y="15"/>
                          <a:pt x="2069" y="60"/>
                        </a:cubicBezTo>
                        <a:cubicBezTo>
                          <a:pt x="2128" y="114"/>
                          <a:pt x="2122" y="187"/>
                          <a:pt x="2122" y="266"/>
                        </a:cubicBezTo>
                        <a:lnTo>
                          <a:pt x="2122" y="453"/>
                        </a:lnTo>
                        <a:cubicBezTo>
                          <a:pt x="2122" y="509"/>
                          <a:pt x="2146" y="534"/>
                          <a:pt x="2167" y="564"/>
                        </a:cubicBezTo>
                        <a:cubicBezTo>
                          <a:pt x="2175" y="575"/>
                          <a:pt x="2177" y="588"/>
                          <a:pt x="2167" y="596"/>
                        </a:cubicBezTo>
                        <a:cubicBezTo>
                          <a:pt x="2143" y="617"/>
                          <a:pt x="2099" y="654"/>
                          <a:pt x="2075" y="676"/>
                        </a:cubicBezTo>
                        <a:lnTo>
                          <a:pt x="2075" y="675"/>
                        </a:lnTo>
                        <a:close/>
                        <a:moveTo>
                          <a:pt x="830" y="677"/>
                        </a:moveTo>
                        <a:lnTo>
                          <a:pt x="830" y="677"/>
                        </a:lnTo>
                        <a:close/>
                        <a:moveTo>
                          <a:pt x="502" y="675"/>
                        </a:moveTo>
                        <a:cubicBezTo>
                          <a:pt x="494" y="682"/>
                          <a:pt x="483" y="683"/>
                          <a:pt x="474" y="678"/>
                        </a:cubicBezTo>
                        <a:cubicBezTo>
                          <a:pt x="434" y="645"/>
                          <a:pt x="427" y="630"/>
                          <a:pt x="405" y="598"/>
                        </a:cubicBezTo>
                        <a:cubicBezTo>
                          <a:pt x="339" y="665"/>
                          <a:pt x="293" y="685"/>
                          <a:pt x="207" y="685"/>
                        </a:cubicBezTo>
                        <a:cubicBezTo>
                          <a:pt x="106" y="685"/>
                          <a:pt x="28" y="623"/>
                          <a:pt x="28" y="498"/>
                        </a:cubicBezTo>
                        <a:cubicBezTo>
                          <a:pt x="28" y="401"/>
                          <a:pt x="81" y="335"/>
                          <a:pt x="156" y="302"/>
                        </a:cubicBezTo>
                        <a:cubicBezTo>
                          <a:pt x="221" y="274"/>
                          <a:pt x="312" y="269"/>
                          <a:pt x="381" y="261"/>
                        </a:cubicBezTo>
                        <a:lnTo>
                          <a:pt x="381" y="245"/>
                        </a:lnTo>
                        <a:cubicBezTo>
                          <a:pt x="381" y="217"/>
                          <a:pt x="384" y="183"/>
                          <a:pt x="367" y="158"/>
                        </a:cubicBezTo>
                        <a:cubicBezTo>
                          <a:pt x="352" y="136"/>
                          <a:pt x="324" y="127"/>
                          <a:pt x="299" y="127"/>
                        </a:cubicBezTo>
                        <a:cubicBezTo>
                          <a:pt x="254" y="127"/>
                          <a:pt x="213" y="151"/>
                          <a:pt x="203" y="199"/>
                        </a:cubicBezTo>
                        <a:cubicBezTo>
                          <a:pt x="201" y="210"/>
                          <a:pt x="193" y="221"/>
                          <a:pt x="182" y="221"/>
                        </a:cubicBezTo>
                        <a:lnTo>
                          <a:pt x="66" y="209"/>
                        </a:lnTo>
                        <a:cubicBezTo>
                          <a:pt x="56" y="206"/>
                          <a:pt x="45" y="199"/>
                          <a:pt x="48" y="184"/>
                        </a:cubicBezTo>
                        <a:cubicBezTo>
                          <a:pt x="75" y="42"/>
                          <a:pt x="202" y="0"/>
                          <a:pt x="316" y="0"/>
                        </a:cubicBezTo>
                        <a:cubicBezTo>
                          <a:pt x="375" y="0"/>
                          <a:pt x="451" y="15"/>
                          <a:pt x="497" y="60"/>
                        </a:cubicBezTo>
                        <a:cubicBezTo>
                          <a:pt x="555" y="114"/>
                          <a:pt x="550" y="187"/>
                          <a:pt x="550" y="266"/>
                        </a:cubicBezTo>
                        <a:lnTo>
                          <a:pt x="550" y="453"/>
                        </a:lnTo>
                        <a:cubicBezTo>
                          <a:pt x="550" y="509"/>
                          <a:pt x="573" y="534"/>
                          <a:pt x="595" y="564"/>
                        </a:cubicBezTo>
                        <a:cubicBezTo>
                          <a:pt x="602" y="575"/>
                          <a:pt x="604" y="588"/>
                          <a:pt x="594" y="596"/>
                        </a:cubicBezTo>
                        <a:cubicBezTo>
                          <a:pt x="570" y="617"/>
                          <a:pt x="526" y="654"/>
                          <a:pt x="502" y="676"/>
                        </a:cubicBezTo>
                        <a:lnTo>
                          <a:pt x="502" y="675"/>
                        </a:lnTo>
                        <a:close/>
                        <a:moveTo>
                          <a:pt x="381" y="383"/>
                        </a:moveTo>
                        <a:cubicBezTo>
                          <a:pt x="381" y="430"/>
                          <a:pt x="382" y="469"/>
                          <a:pt x="359" y="510"/>
                        </a:cubicBezTo>
                        <a:cubicBezTo>
                          <a:pt x="340" y="544"/>
                          <a:pt x="309" y="565"/>
                          <a:pt x="276" y="565"/>
                        </a:cubicBezTo>
                        <a:cubicBezTo>
                          <a:pt x="230" y="565"/>
                          <a:pt x="203" y="530"/>
                          <a:pt x="203" y="478"/>
                        </a:cubicBezTo>
                        <a:cubicBezTo>
                          <a:pt x="203" y="376"/>
                          <a:pt x="294" y="357"/>
                          <a:pt x="381" y="357"/>
                        </a:cubicBezTo>
                        <a:lnTo>
                          <a:pt x="381" y="383"/>
                        </a:lnTo>
                        <a:close/>
                        <a:moveTo>
                          <a:pt x="1954" y="383"/>
                        </a:moveTo>
                        <a:cubicBezTo>
                          <a:pt x="1954" y="430"/>
                          <a:pt x="1955" y="469"/>
                          <a:pt x="1931" y="510"/>
                        </a:cubicBezTo>
                        <a:cubicBezTo>
                          <a:pt x="1912" y="544"/>
                          <a:pt x="1882" y="565"/>
                          <a:pt x="1848" y="565"/>
                        </a:cubicBezTo>
                        <a:cubicBezTo>
                          <a:pt x="1802" y="565"/>
                          <a:pt x="1775" y="530"/>
                          <a:pt x="1775" y="478"/>
                        </a:cubicBezTo>
                        <a:cubicBezTo>
                          <a:pt x="1775" y="376"/>
                          <a:pt x="1867" y="357"/>
                          <a:pt x="1954" y="357"/>
                        </a:cubicBezTo>
                        <a:lnTo>
                          <a:pt x="1954" y="383"/>
                        </a:lnTo>
                        <a:close/>
                        <a:moveTo>
                          <a:pt x="3047" y="6"/>
                        </a:moveTo>
                        <a:cubicBezTo>
                          <a:pt x="3225" y="6"/>
                          <a:pt x="3321" y="159"/>
                          <a:pt x="3321" y="353"/>
                        </a:cubicBezTo>
                        <a:cubicBezTo>
                          <a:pt x="3321" y="541"/>
                          <a:pt x="3215" y="690"/>
                          <a:pt x="3047" y="690"/>
                        </a:cubicBezTo>
                        <a:cubicBezTo>
                          <a:pt x="2872" y="690"/>
                          <a:pt x="2777" y="537"/>
                          <a:pt x="2777" y="347"/>
                        </a:cubicBezTo>
                        <a:cubicBezTo>
                          <a:pt x="2777" y="155"/>
                          <a:pt x="2873" y="6"/>
                          <a:pt x="3047" y="6"/>
                        </a:cubicBezTo>
                        <a:close/>
                      </a:path>
                    </a:pathLst>
                  </a:custGeom>
                  <a:solidFill>
                    <a:schemeClr val="tx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2589" tIns="26294" rIns="52589" bIns="26294" numCol="1" anchor="t" anchorCtr="0" compatLnSpc="1">
                    <a:prstTxWarp prst="textNoShape">
                      <a:avLst/>
                    </a:prstTxWarp>
                  </a:bodyPr>
                  <a:lstStyle/>
                  <a:p>
                    <a:pPr marL="0" marR="0" lvl="0" indent="0" algn="l" defTabSz="514386" rtl="0" eaLnBrk="1" fontAlgn="auto" latinLnBrk="0" hangingPunct="1">
                      <a:lnSpc>
                        <a:spcPct val="100000"/>
                      </a:lnSpc>
                      <a:spcBef>
                        <a:spcPts val="0"/>
                      </a:spcBef>
                      <a:spcAft>
                        <a:spcPts val="0"/>
                      </a:spcAft>
                      <a:buClrTx/>
                      <a:buSzTx/>
                      <a:buFontTx/>
                      <a:buNone/>
                      <a:tabLst/>
                      <a:defRPr/>
                    </a:pPr>
                    <a:endParaRPr kumimoji="0" lang="de-DE" sz="2800" b="0" i="0" u="none" strike="noStrike" kern="1200" cap="none" spc="0" normalizeH="0" baseline="0" noProof="0">
                      <a:ln>
                        <a:noFill/>
                      </a:ln>
                      <a:solidFill>
                        <a:srgbClr val="2E4250"/>
                      </a:solidFill>
                      <a:effectLst/>
                      <a:uLnTx/>
                      <a:uFillTx/>
                      <a:latin typeface="Arial"/>
                      <a:ea typeface="+mn-ea"/>
                      <a:cs typeface="+mn-cs"/>
                    </a:endParaRPr>
                  </a:p>
                </p:txBody>
              </p:sp>
              <p:pic>
                <p:nvPicPr>
                  <p:cNvPr id="198" name="Picture 197">
                    <a:extLst>
                      <a:ext uri="{FF2B5EF4-FFF2-40B4-BE49-F238E27FC236}">
                        <a16:creationId xmlns:a16="http://schemas.microsoft.com/office/drawing/2014/main" id="{9B45B49D-7178-4A48-AB13-CAF8E058F48B}"/>
                      </a:ext>
                    </a:extLst>
                  </p:cNvPr>
                  <p:cNvPicPr>
                    <a:picLocks noChangeAspect="1"/>
                  </p:cNvPicPr>
                  <p:nvPr/>
                </p:nvPicPr>
                <p:blipFill rotWithShape="1">
                  <a:blip r:embed="rId23"/>
                  <a:srcRect l="24152" t="48063" r="27241"/>
                  <a:stretch/>
                </p:blipFill>
                <p:spPr>
                  <a:xfrm>
                    <a:off x="2375317" y="5149366"/>
                    <a:ext cx="104114" cy="102445"/>
                  </a:xfrm>
                  <a:prstGeom prst="rect">
                    <a:avLst/>
                  </a:prstGeom>
                </p:spPr>
              </p:pic>
              <p:pic>
                <p:nvPicPr>
                  <p:cNvPr id="199" name="Picture 198">
                    <a:extLst>
                      <a:ext uri="{FF2B5EF4-FFF2-40B4-BE49-F238E27FC236}">
                        <a16:creationId xmlns:a16="http://schemas.microsoft.com/office/drawing/2014/main" id="{33ED70D7-8A90-CE40-8391-6055282602DE}"/>
                      </a:ext>
                    </a:extLst>
                  </p:cNvPr>
                  <p:cNvPicPr>
                    <a:picLocks noChangeAspect="1"/>
                  </p:cNvPicPr>
                  <p:nvPr/>
                </p:nvPicPr>
                <p:blipFill rotWithShape="1">
                  <a:blip r:embed="rId23"/>
                  <a:srcRect l="24152" t="48063" r="27241"/>
                  <a:stretch/>
                </p:blipFill>
                <p:spPr>
                  <a:xfrm>
                    <a:off x="2484173" y="5149365"/>
                    <a:ext cx="104114" cy="102445"/>
                  </a:xfrm>
                  <a:prstGeom prst="rect">
                    <a:avLst/>
                  </a:prstGeom>
                </p:spPr>
              </p:pic>
            </p:grpSp>
            <p:grpSp>
              <p:nvGrpSpPr>
                <p:cNvPr id="182" name="Group 181">
                  <a:extLst>
                    <a:ext uri="{FF2B5EF4-FFF2-40B4-BE49-F238E27FC236}">
                      <a16:creationId xmlns:a16="http://schemas.microsoft.com/office/drawing/2014/main" id="{B0539A53-79C4-F34D-96B2-7A52EF612AD3}"/>
                    </a:ext>
                  </a:extLst>
                </p:cNvPr>
                <p:cNvGrpSpPr/>
                <p:nvPr/>
              </p:nvGrpSpPr>
              <p:grpSpPr>
                <a:xfrm>
                  <a:off x="3478242" y="5219641"/>
                  <a:ext cx="933113" cy="317814"/>
                  <a:chOff x="3478242" y="5219641"/>
                  <a:chExt cx="933113" cy="317814"/>
                </a:xfrm>
              </p:grpSpPr>
              <p:pic>
                <p:nvPicPr>
                  <p:cNvPr id="194" name="Picture 193">
                    <a:extLst>
                      <a:ext uri="{FF2B5EF4-FFF2-40B4-BE49-F238E27FC236}">
                        <a16:creationId xmlns:a16="http://schemas.microsoft.com/office/drawing/2014/main" id="{6847880C-36F4-8540-A5F8-BE154880DD9E}"/>
                      </a:ext>
                    </a:extLst>
                  </p:cNvPr>
                  <p:cNvPicPr>
                    <a:picLocks noChangeAspect="1"/>
                  </p:cNvPicPr>
                  <p:nvPr/>
                </p:nvPicPr>
                <p:blipFill rotWithShape="1">
                  <a:blip r:embed="rId24">
                    <a:duotone>
                      <a:prstClr val="black"/>
                      <a:schemeClr val="tx2">
                        <a:tint val="45000"/>
                        <a:satMod val="400000"/>
                      </a:schemeClr>
                    </a:duotone>
                    <a:extLst>
                      <a:ext uri="{BEBA8EAE-BF5A-486C-A8C5-ECC9F3942E4B}">
                        <a14:imgProps xmlns:a14="http://schemas.microsoft.com/office/drawing/2010/main">
                          <a14:imgLayer r:embed="rId25">
                            <a14:imgEffect>
                              <a14:brightnessContrast bright="-40000" contrast="40000"/>
                            </a14:imgEffect>
                          </a14:imgLayer>
                        </a14:imgProps>
                      </a:ext>
                    </a:extLst>
                  </a:blip>
                  <a:srcRect l="39546" t="5283"/>
                  <a:stretch/>
                </p:blipFill>
                <p:spPr>
                  <a:xfrm>
                    <a:off x="3849480" y="5296742"/>
                    <a:ext cx="561875" cy="240713"/>
                  </a:xfrm>
                  <a:prstGeom prst="rect">
                    <a:avLst/>
                  </a:prstGeom>
                </p:spPr>
              </p:pic>
              <p:pic>
                <p:nvPicPr>
                  <p:cNvPr id="195" name="Picture 194">
                    <a:extLst>
                      <a:ext uri="{FF2B5EF4-FFF2-40B4-BE49-F238E27FC236}">
                        <a16:creationId xmlns:a16="http://schemas.microsoft.com/office/drawing/2014/main" id="{45F7A8BC-FDA3-9E4A-BAA7-395778BF6CBE}"/>
                      </a:ext>
                    </a:extLst>
                  </p:cNvPr>
                  <p:cNvPicPr>
                    <a:picLocks noChangeAspect="1"/>
                  </p:cNvPicPr>
                  <p:nvPr/>
                </p:nvPicPr>
                <p:blipFill rotWithShape="1">
                  <a:blip r:embed="rId26"/>
                  <a:srcRect r="62069"/>
                  <a:stretch/>
                </p:blipFill>
                <p:spPr>
                  <a:xfrm>
                    <a:off x="3478242" y="5219641"/>
                    <a:ext cx="390364" cy="297417"/>
                  </a:xfrm>
                  <a:prstGeom prst="rect">
                    <a:avLst/>
                  </a:prstGeom>
                </p:spPr>
              </p:pic>
            </p:grpSp>
            <p:sp>
              <p:nvSpPr>
                <p:cNvPr id="188" name="TextBox 14">
                  <a:extLst>
                    <a:ext uri="{FF2B5EF4-FFF2-40B4-BE49-F238E27FC236}">
                      <a16:creationId xmlns:a16="http://schemas.microsoft.com/office/drawing/2014/main" id="{EE34EFCD-0AED-5F45-AF56-B4D1E51BE23A}"/>
                    </a:ext>
                  </a:extLst>
                </p:cNvPr>
                <p:cNvSpPr txBox="1"/>
                <p:nvPr/>
              </p:nvSpPr>
              <p:spPr>
                <a:xfrm>
                  <a:off x="4981711" y="5077869"/>
                  <a:ext cx="1869428" cy="664358"/>
                </a:xfrm>
                <a:prstGeom prst="rect">
                  <a:avLst/>
                </a:prstGeom>
                <a:noFill/>
              </p:spPr>
              <p:txBody>
                <a:bodyPr wrap="square" lIns="0" tIns="0" rIns="0" bIns="0" rtlCol="0" anchor="ctr" anchorCtr="0">
                  <a:noAutofit/>
                </a:bodyPr>
                <a:lstStyle>
                  <a:defPPr>
                    <a:defRPr lang="de-DE"/>
                  </a:defPPr>
                  <a:lvl1pPr algn="l" defTabSz="3391325" rtl="0" fontAlgn="base">
                    <a:spcBef>
                      <a:spcPct val="0"/>
                    </a:spcBef>
                    <a:spcAft>
                      <a:spcPct val="0"/>
                    </a:spcAft>
                    <a:defRPr sz="6500" kern="1200">
                      <a:solidFill>
                        <a:schemeClr val="tx1"/>
                      </a:solidFill>
                      <a:latin typeface="Arial" charset="0"/>
                      <a:ea typeface="ＭＳ Ｐゴシック" pitchFamily="34" charset="-128"/>
                      <a:cs typeface="+mn-cs"/>
                    </a:defRPr>
                  </a:lvl1pPr>
                  <a:lvl2pPr marL="1692223" indent="-266560" algn="l" defTabSz="3391325" rtl="0" fontAlgn="base">
                    <a:spcBef>
                      <a:spcPct val="0"/>
                    </a:spcBef>
                    <a:spcAft>
                      <a:spcPct val="0"/>
                    </a:spcAft>
                    <a:defRPr sz="6500" kern="1200">
                      <a:solidFill>
                        <a:schemeClr val="tx1"/>
                      </a:solidFill>
                      <a:latin typeface="Arial" charset="0"/>
                      <a:ea typeface="ＭＳ Ｐゴシック" pitchFamily="34" charset="-128"/>
                      <a:cs typeface="+mn-cs"/>
                    </a:defRPr>
                  </a:lvl2pPr>
                  <a:lvl3pPr marL="3391325" indent="-538279" algn="l" defTabSz="3391325" rtl="0" fontAlgn="base">
                    <a:spcBef>
                      <a:spcPct val="0"/>
                    </a:spcBef>
                    <a:spcAft>
                      <a:spcPct val="0"/>
                    </a:spcAft>
                    <a:defRPr sz="6500" kern="1200">
                      <a:solidFill>
                        <a:schemeClr val="tx1"/>
                      </a:solidFill>
                      <a:latin typeface="Arial" charset="0"/>
                      <a:ea typeface="ＭＳ Ｐゴシック" pitchFamily="34" charset="-128"/>
                      <a:cs typeface="+mn-cs"/>
                    </a:defRPr>
                  </a:lvl3pPr>
                  <a:lvl4pPr marL="5088708" indent="-811717" algn="l" defTabSz="3391325" rtl="0" fontAlgn="base">
                    <a:spcBef>
                      <a:spcPct val="0"/>
                    </a:spcBef>
                    <a:spcAft>
                      <a:spcPct val="0"/>
                    </a:spcAft>
                    <a:defRPr sz="6500" kern="1200">
                      <a:solidFill>
                        <a:schemeClr val="tx1"/>
                      </a:solidFill>
                      <a:latin typeface="Arial" charset="0"/>
                      <a:ea typeface="ＭＳ Ｐゴシック" pitchFamily="34" charset="-128"/>
                      <a:cs typeface="+mn-cs"/>
                    </a:defRPr>
                  </a:lvl4pPr>
                  <a:lvl5pPr marL="6787809" indent="-1083435" algn="l" defTabSz="3391325" rtl="0" fontAlgn="base">
                    <a:spcBef>
                      <a:spcPct val="0"/>
                    </a:spcBef>
                    <a:spcAft>
                      <a:spcPct val="0"/>
                    </a:spcAft>
                    <a:defRPr sz="6500" kern="1200">
                      <a:solidFill>
                        <a:schemeClr val="tx1"/>
                      </a:solidFill>
                      <a:latin typeface="Arial" charset="0"/>
                      <a:ea typeface="ＭＳ Ｐゴシック" pitchFamily="34" charset="-128"/>
                      <a:cs typeface="+mn-cs"/>
                    </a:defRPr>
                  </a:lvl5pPr>
                  <a:lvl6pPr marL="2476424" algn="l" defTabSz="990570" rtl="0" eaLnBrk="1" latinLnBrk="0" hangingPunct="1">
                    <a:defRPr sz="6500" kern="1200">
                      <a:solidFill>
                        <a:schemeClr val="tx1"/>
                      </a:solidFill>
                      <a:latin typeface="Arial" charset="0"/>
                      <a:ea typeface="ＭＳ Ｐゴシック" pitchFamily="34" charset="-128"/>
                      <a:cs typeface="+mn-cs"/>
                    </a:defRPr>
                  </a:lvl6pPr>
                  <a:lvl7pPr marL="2971709" algn="l" defTabSz="990570" rtl="0" eaLnBrk="1" latinLnBrk="0" hangingPunct="1">
                    <a:defRPr sz="6500" kern="1200">
                      <a:solidFill>
                        <a:schemeClr val="tx1"/>
                      </a:solidFill>
                      <a:latin typeface="Arial" charset="0"/>
                      <a:ea typeface="ＭＳ Ｐゴシック" pitchFamily="34" charset="-128"/>
                      <a:cs typeface="+mn-cs"/>
                    </a:defRPr>
                  </a:lvl7pPr>
                  <a:lvl8pPr marL="3466993" algn="l" defTabSz="990570" rtl="0" eaLnBrk="1" latinLnBrk="0" hangingPunct="1">
                    <a:defRPr sz="6500" kern="1200">
                      <a:solidFill>
                        <a:schemeClr val="tx1"/>
                      </a:solidFill>
                      <a:latin typeface="Arial" charset="0"/>
                      <a:ea typeface="ＭＳ Ｐゴシック" pitchFamily="34" charset="-128"/>
                      <a:cs typeface="+mn-cs"/>
                    </a:defRPr>
                  </a:lvl8pPr>
                  <a:lvl9pPr marL="3962278" algn="l" defTabSz="990570" rtl="0" eaLnBrk="1" latinLnBrk="0" hangingPunct="1">
                    <a:defRPr sz="6500" kern="1200">
                      <a:solidFill>
                        <a:schemeClr val="tx1"/>
                      </a:solidFill>
                      <a:latin typeface="Arial" charset="0"/>
                      <a:ea typeface="ＭＳ Ｐゴシック" pitchFamily="34" charset="-128"/>
                      <a:cs typeface="+mn-cs"/>
                    </a:defRPr>
                  </a:lvl9pPr>
                </a:lstStyle>
                <a:p>
                  <a:pPr marL="0" marR="0" lvl="0" indent="0" algn="ctr" defTabSz="1696002" rtl="0" eaLnBrk="1" fontAlgn="base" latinLnBrk="0" hangingPunct="1">
                    <a:lnSpc>
                      <a:spcPct val="100000"/>
                    </a:lnSpc>
                    <a:spcBef>
                      <a:spcPts val="0"/>
                    </a:spcBef>
                    <a:spcAft>
                      <a:spcPts val="0"/>
                    </a:spcAft>
                    <a:buClr>
                      <a:srgbClr val="F0AB00"/>
                    </a:buClr>
                    <a:buSzPct val="80000"/>
                    <a:buFontTx/>
                    <a:buNone/>
                    <a:tabLst/>
                    <a:defRPr/>
                  </a:pPr>
                  <a:r>
                    <a:rPr kumimoji="0" lang="en-US" sz="1100" b="0" i="0" u="none" strike="noStrike" kern="0" cap="none" spc="0" normalizeH="0" baseline="0" noProof="0" dirty="0">
                      <a:ln>
                        <a:noFill/>
                      </a:ln>
                      <a:solidFill>
                        <a:srgbClr val="AAB3B9"/>
                      </a:solidFill>
                      <a:effectLst/>
                      <a:uLnTx/>
                      <a:uFillTx/>
                      <a:latin typeface="BentonSans Book"/>
                      <a:ea typeface="BentonSans" charset="0"/>
                      <a:cs typeface="BentonSans" charset="0"/>
                    </a:rPr>
                    <a:t>Google Cloud Platform</a:t>
                  </a:r>
                </a:p>
              </p:txBody>
            </p:sp>
            <p:pic>
              <p:nvPicPr>
                <p:cNvPr id="184" name="Picture 183">
                  <a:extLst>
                    <a:ext uri="{FF2B5EF4-FFF2-40B4-BE49-F238E27FC236}">
                      <a16:creationId xmlns:a16="http://schemas.microsoft.com/office/drawing/2014/main" id="{4B34FAEE-5D92-8B44-9C02-8C8437FF1F58}"/>
                    </a:ext>
                  </a:extLst>
                </p:cNvPr>
                <p:cNvPicPr>
                  <a:picLocks noChangeAspect="1"/>
                </p:cNvPicPr>
                <p:nvPr/>
              </p:nvPicPr>
              <p:blipFill rotWithShape="1">
                <a:blip r:embed="rId27">
                  <a:extLst>
                    <a:ext uri="{BEBA8EAE-BF5A-486C-A8C5-ECC9F3942E4B}">
                      <a14:imgProps xmlns:a14="http://schemas.microsoft.com/office/drawing/2010/main">
                        <a14:imgLayer r:embed="rId28">
                          <a14:imgEffect>
                            <a14:brightnessContrast bright="40000" contrast="40000"/>
                          </a14:imgEffect>
                        </a14:imgLayer>
                      </a14:imgProps>
                    </a:ext>
                  </a:extLst>
                </a:blip>
                <a:srcRect l="-854" t="24250" r="74358" b="19683"/>
                <a:stretch/>
              </p:blipFill>
              <p:spPr>
                <a:xfrm>
                  <a:off x="7022899" y="5241918"/>
                  <a:ext cx="347979" cy="306813"/>
                </a:xfrm>
                <a:prstGeom prst="rect">
                  <a:avLst/>
                </a:prstGeom>
              </p:spPr>
            </p:pic>
          </p:grpSp>
          <p:pic>
            <p:nvPicPr>
              <p:cNvPr id="202" name="Picture 201">
                <a:extLst>
                  <a:ext uri="{FF2B5EF4-FFF2-40B4-BE49-F238E27FC236}">
                    <a16:creationId xmlns:a16="http://schemas.microsoft.com/office/drawing/2014/main" id="{D1CEF5DA-AB48-A948-910C-F7DF5CC86095}"/>
                  </a:ext>
                </a:extLst>
              </p:cNvPr>
              <p:cNvPicPr>
                <a:picLocks noChangeAspect="1"/>
              </p:cNvPicPr>
              <p:nvPr/>
            </p:nvPicPr>
            <p:blipFill rotWithShape="1">
              <a:blip r:embed="rId29"/>
              <a:srcRect l="31237" t="12870" r="31347" b="33149"/>
              <a:stretch/>
            </p:blipFill>
            <p:spPr>
              <a:xfrm>
                <a:off x="6861915" y="5918634"/>
                <a:ext cx="319430" cy="284523"/>
              </a:xfrm>
              <a:prstGeom prst="rect">
                <a:avLst/>
              </a:prstGeom>
            </p:spPr>
          </p:pic>
        </p:grpSp>
      </p:grpSp>
    </p:spTree>
    <p:extLst>
      <p:ext uri="{BB962C8B-B14F-4D97-AF65-F5344CB8AC3E}">
        <p14:creationId xmlns:p14="http://schemas.microsoft.com/office/powerpoint/2010/main" val="2607699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dissolve">
                                      <p:cBhvr>
                                        <p:cTn id="10" dur="500"/>
                                        <p:tgtEl>
                                          <p:spTgt spid="78"/>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anim calcmode="lin" valueType="num">
                                      <p:cBhvr>
                                        <p:cTn id="16" dur="500" fill="hold"/>
                                        <p:tgtEl>
                                          <p:spTgt spid="9"/>
                                        </p:tgtEl>
                                        <p:attrNameLst>
                                          <p:attrName>ppt_x</p:attrName>
                                        </p:attrNameLst>
                                      </p:cBhvr>
                                      <p:tavLst>
                                        <p:tav tm="0">
                                          <p:val>
                                            <p:strVal val="#ppt_x"/>
                                          </p:val>
                                        </p:tav>
                                        <p:tav tm="100000">
                                          <p:val>
                                            <p:strVal val="#ppt_x"/>
                                          </p:val>
                                        </p:tav>
                                      </p:tavLst>
                                    </p:anim>
                                    <p:anim calcmode="lin" valueType="num">
                                      <p:cBhvr>
                                        <p:cTn id="17"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par>
                                <p:cTn id="28" presetID="9" presetClass="entr" presetSubtype="0" fill="hold" nodeType="withEffect">
                                  <p:stCondLst>
                                    <p:cond delay="0"/>
                                  </p:stCondLst>
                                  <p:childTnLst>
                                    <p:set>
                                      <p:cBhvr>
                                        <p:cTn id="29" dur="1" fill="hold">
                                          <p:stCondLst>
                                            <p:cond delay="0"/>
                                          </p:stCondLst>
                                        </p:cTn>
                                        <p:tgtEl>
                                          <p:spTgt spid="100"/>
                                        </p:tgtEl>
                                        <p:attrNameLst>
                                          <p:attrName>style.visibility</p:attrName>
                                        </p:attrNameLst>
                                      </p:cBhvr>
                                      <p:to>
                                        <p:strVal val="visible"/>
                                      </p:to>
                                    </p:set>
                                    <p:animEffect transition="in" filter="dissolve">
                                      <p:cBhvr>
                                        <p:cTn id="30" dur="500"/>
                                        <p:tgtEl>
                                          <p:spTgt spid="100"/>
                                        </p:tgtEl>
                                      </p:cBhvr>
                                    </p:animEffect>
                                  </p:childTnLst>
                                </p:cTn>
                              </p:par>
                              <p:par>
                                <p:cTn id="31" presetID="9" presetClass="entr" presetSubtype="0" fill="hold" nodeType="withEffect">
                                  <p:stCondLst>
                                    <p:cond delay="0"/>
                                  </p:stCondLst>
                                  <p:childTnLst>
                                    <p:set>
                                      <p:cBhvr>
                                        <p:cTn id="32" dur="1" fill="hold">
                                          <p:stCondLst>
                                            <p:cond delay="0"/>
                                          </p:stCondLst>
                                        </p:cTn>
                                        <p:tgtEl>
                                          <p:spTgt spid="108"/>
                                        </p:tgtEl>
                                        <p:attrNameLst>
                                          <p:attrName>style.visibility</p:attrName>
                                        </p:attrNameLst>
                                      </p:cBhvr>
                                      <p:to>
                                        <p:strVal val="visible"/>
                                      </p:to>
                                    </p:set>
                                    <p:animEffect transition="in" filter="dissolve">
                                      <p:cBhvr>
                                        <p:cTn id="33" dur="500"/>
                                        <p:tgtEl>
                                          <p:spTgt spid="108"/>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dissolve">
                                      <p:cBhvr>
                                        <p:cTn id="38" dur="500"/>
                                        <p:tgtEl>
                                          <p:spTgt spid="2"/>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93"/>
                                        </p:tgtEl>
                                        <p:attrNameLst>
                                          <p:attrName>style.visibility</p:attrName>
                                        </p:attrNameLst>
                                      </p:cBhvr>
                                      <p:to>
                                        <p:strVal val="visible"/>
                                      </p:to>
                                    </p:set>
                                    <p:animEffect transition="in" filter="dissolve">
                                      <p:cBhvr>
                                        <p:cTn id="41" dur="500"/>
                                        <p:tgtEl>
                                          <p:spTgt spid="93"/>
                                        </p:tgtEl>
                                      </p:cBhvr>
                                    </p:animEffect>
                                  </p:childTnLst>
                                </p:cTn>
                              </p:par>
                            </p:childTnLst>
                          </p:cTn>
                        </p:par>
                        <p:par>
                          <p:cTn id="42" fill="hold">
                            <p:stCondLst>
                              <p:cond delay="500"/>
                            </p:stCondLst>
                            <p:childTnLst>
                              <p:par>
                                <p:cTn id="43" presetID="22" presetClass="entr" presetSubtype="4" fill="hold" nodeType="afterEffect">
                                  <p:stCondLst>
                                    <p:cond delay="0"/>
                                  </p:stCondLst>
                                  <p:childTnLst>
                                    <p:set>
                                      <p:cBhvr>
                                        <p:cTn id="44" dur="1" fill="hold">
                                          <p:stCondLst>
                                            <p:cond delay="0"/>
                                          </p:stCondLst>
                                        </p:cTn>
                                        <p:tgtEl>
                                          <p:spTgt spid="94"/>
                                        </p:tgtEl>
                                        <p:attrNameLst>
                                          <p:attrName>style.visibility</p:attrName>
                                        </p:attrNameLst>
                                      </p:cBhvr>
                                      <p:to>
                                        <p:strVal val="visible"/>
                                      </p:to>
                                    </p:set>
                                    <p:animEffect transition="in" filter="wipe(down)">
                                      <p:cBhvr>
                                        <p:cTn id="45" dur="500"/>
                                        <p:tgtEl>
                                          <p:spTgt spid="94"/>
                                        </p:tgtEl>
                                      </p:cBhvr>
                                    </p:animEffect>
                                  </p:childTnLst>
                                </p:cTn>
                              </p:par>
                              <p:par>
                                <p:cTn id="46" presetID="22" presetClass="entr" presetSubtype="4" fill="hold"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wipe(down)">
                                      <p:cBhvr>
                                        <p:cTn id="48" dur="500"/>
                                        <p:tgtEl>
                                          <p:spTgt spid="5"/>
                                        </p:tgtEl>
                                      </p:cBhvr>
                                    </p:animEffect>
                                  </p:childTnLst>
                                </p:cTn>
                              </p:par>
                              <p:par>
                                <p:cTn id="49" presetID="22" presetClass="entr" presetSubtype="4" fill="hold" nodeType="withEffect">
                                  <p:stCondLst>
                                    <p:cond delay="0"/>
                                  </p:stCondLst>
                                  <p:childTnLst>
                                    <p:set>
                                      <p:cBhvr>
                                        <p:cTn id="50" dur="1" fill="hold">
                                          <p:stCondLst>
                                            <p:cond delay="0"/>
                                          </p:stCondLst>
                                        </p:cTn>
                                        <p:tgtEl>
                                          <p:spTgt spid="95"/>
                                        </p:tgtEl>
                                        <p:attrNameLst>
                                          <p:attrName>style.visibility</p:attrName>
                                        </p:attrNameLst>
                                      </p:cBhvr>
                                      <p:to>
                                        <p:strVal val="visible"/>
                                      </p:to>
                                    </p:set>
                                    <p:animEffect transition="in" filter="wipe(down)">
                                      <p:cBhvr>
                                        <p:cTn id="51" dur="500"/>
                                        <p:tgtEl>
                                          <p:spTgt spid="95"/>
                                        </p:tgtEl>
                                      </p:cBhvr>
                                    </p:animEffect>
                                  </p:childTnLst>
                                </p:cTn>
                              </p:par>
                              <p:par>
                                <p:cTn id="52" presetID="22" presetClass="entr" presetSubtype="2" fill="hold" nodeType="withEffect">
                                  <p:stCondLst>
                                    <p:cond delay="0"/>
                                  </p:stCondLst>
                                  <p:childTnLst>
                                    <p:set>
                                      <p:cBhvr>
                                        <p:cTn id="53" dur="1" fill="hold">
                                          <p:stCondLst>
                                            <p:cond delay="0"/>
                                          </p:stCondLst>
                                        </p:cTn>
                                        <p:tgtEl>
                                          <p:spTgt spid="96"/>
                                        </p:tgtEl>
                                        <p:attrNameLst>
                                          <p:attrName>style.visibility</p:attrName>
                                        </p:attrNameLst>
                                      </p:cBhvr>
                                      <p:to>
                                        <p:strVal val="visible"/>
                                      </p:to>
                                    </p:set>
                                    <p:animEffect transition="in" filter="wipe(right)">
                                      <p:cBhvr>
                                        <p:cTn id="54" dur="500"/>
                                        <p:tgtEl>
                                          <p:spTgt spid="96"/>
                                        </p:tgtEl>
                                      </p:cBhvr>
                                    </p:animEffect>
                                  </p:childTnLst>
                                </p:cTn>
                              </p:par>
                              <p:par>
                                <p:cTn id="55" presetID="22" presetClass="entr" presetSubtype="2" fill="hold" nodeType="withEffect">
                                  <p:stCondLst>
                                    <p:cond delay="0"/>
                                  </p:stCondLst>
                                  <p:childTnLst>
                                    <p:set>
                                      <p:cBhvr>
                                        <p:cTn id="56" dur="1" fill="hold">
                                          <p:stCondLst>
                                            <p:cond delay="0"/>
                                          </p:stCondLst>
                                        </p:cTn>
                                        <p:tgtEl>
                                          <p:spTgt spid="97"/>
                                        </p:tgtEl>
                                        <p:attrNameLst>
                                          <p:attrName>style.visibility</p:attrName>
                                        </p:attrNameLst>
                                      </p:cBhvr>
                                      <p:to>
                                        <p:strVal val="visible"/>
                                      </p:to>
                                    </p:set>
                                    <p:animEffect transition="in" filter="wipe(right)">
                                      <p:cBhvr>
                                        <p:cTn id="57" dur="500"/>
                                        <p:tgtEl>
                                          <p:spTgt spid="97"/>
                                        </p:tgtEl>
                                      </p:cBhvr>
                                    </p:animEffect>
                                  </p:childTnLst>
                                </p:cTn>
                              </p:par>
                              <p:par>
                                <p:cTn id="58" presetID="22" presetClass="entr" presetSubtype="2" fill="hold" nodeType="withEffect">
                                  <p:stCondLst>
                                    <p:cond delay="0"/>
                                  </p:stCondLst>
                                  <p:childTnLst>
                                    <p:set>
                                      <p:cBhvr>
                                        <p:cTn id="59" dur="1" fill="hold">
                                          <p:stCondLst>
                                            <p:cond delay="0"/>
                                          </p:stCondLst>
                                        </p:cTn>
                                        <p:tgtEl>
                                          <p:spTgt spid="98"/>
                                        </p:tgtEl>
                                        <p:attrNameLst>
                                          <p:attrName>style.visibility</p:attrName>
                                        </p:attrNameLst>
                                      </p:cBhvr>
                                      <p:to>
                                        <p:strVal val="visible"/>
                                      </p:to>
                                    </p:set>
                                    <p:animEffect transition="in" filter="wipe(right)">
                                      <p:cBhvr>
                                        <p:cTn id="60" dur="500"/>
                                        <p:tgtEl>
                                          <p:spTgt spid="98"/>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nodeType="click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dissolve">
                                      <p:cBhvr>
                                        <p:cTn id="65" dur="500"/>
                                        <p:tgtEl>
                                          <p:spTgt spid="11"/>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dissolve">
                                      <p:cBhvr>
                                        <p:cTn id="70" dur="500"/>
                                        <p:tgtEl>
                                          <p:spTgt spid="10"/>
                                        </p:tgtEl>
                                      </p:cBhvr>
                                    </p:animEffect>
                                  </p:childTnLst>
                                </p:cTn>
                              </p:par>
                              <p:par>
                                <p:cTn id="71" presetID="9" presetClass="entr" presetSubtype="0" fill="hold" nodeType="withEffect">
                                  <p:stCondLst>
                                    <p:cond delay="0"/>
                                  </p:stCondLst>
                                  <p:childTnLst>
                                    <p:set>
                                      <p:cBhvr>
                                        <p:cTn id="72" dur="1" fill="hold">
                                          <p:stCondLst>
                                            <p:cond delay="0"/>
                                          </p:stCondLst>
                                        </p:cTn>
                                        <p:tgtEl>
                                          <p:spTgt spid="63"/>
                                        </p:tgtEl>
                                        <p:attrNameLst>
                                          <p:attrName>style.visibility</p:attrName>
                                        </p:attrNameLst>
                                      </p:cBhvr>
                                      <p:to>
                                        <p:strVal val="visible"/>
                                      </p:to>
                                    </p:set>
                                    <p:animEffect transition="in" filter="dissolve">
                                      <p:cBhvr>
                                        <p:cTn id="73" dur="500"/>
                                        <p:tgtEl>
                                          <p:spTgt spid="63"/>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0" nodeType="clickEffect">
                                  <p:stCondLst>
                                    <p:cond delay="0"/>
                                  </p:stCondLst>
                                  <p:childTnLst>
                                    <p:set>
                                      <p:cBhvr>
                                        <p:cTn id="77" dur="1" fill="hold">
                                          <p:stCondLst>
                                            <p:cond delay="0"/>
                                          </p:stCondLst>
                                        </p:cTn>
                                        <p:tgtEl>
                                          <p:spTgt spid="121"/>
                                        </p:tgtEl>
                                        <p:attrNameLst>
                                          <p:attrName>style.visibility</p:attrName>
                                        </p:attrNameLst>
                                      </p:cBhvr>
                                      <p:to>
                                        <p:strVal val="visible"/>
                                      </p:to>
                                    </p:set>
                                    <p:animEffect transition="in" filter="dissolve">
                                      <p:cBhvr>
                                        <p:cTn id="78" dur="500"/>
                                        <p:tgtEl>
                                          <p:spTgt spid="121"/>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60"/>
                                        </p:tgtEl>
                                        <p:attrNameLst>
                                          <p:attrName>style.visibility</p:attrName>
                                        </p:attrNameLst>
                                      </p:cBhvr>
                                      <p:to>
                                        <p:strVal val="visible"/>
                                      </p:to>
                                    </p:set>
                                    <p:animEffect transition="in" filter="fade">
                                      <p:cBhvr>
                                        <p:cTn id="83" dur="500"/>
                                        <p:tgtEl>
                                          <p:spTgt spid="160"/>
                                        </p:tgtEl>
                                      </p:cBhvr>
                                    </p:animEffect>
                                  </p:childTnLst>
                                </p:cTn>
                              </p:par>
                              <p:par>
                                <p:cTn id="84" presetID="10" presetClass="entr" presetSubtype="0" fill="hold" nodeType="withEffect">
                                  <p:stCondLst>
                                    <p:cond delay="0"/>
                                  </p:stCondLst>
                                  <p:childTnLst>
                                    <p:set>
                                      <p:cBhvr>
                                        <p:cTn id="85" dur="1" fill="hold">
                                          <p:stCondLst>
                                            <p:cond delay="0"/>
                                          </p:stCondLst>
                                        </p:cTn>
                                        <p:tgtEl>
                                          <p:spTgt spid="163"/>
                                        </p:tgtEl>
                                        <p:attrNameLst>
                                          <p:attrName>style.visibility</p:attrName>
                                        </p:attrNameLst>
                                      </p:cBhvr>
                                      <p:to>
                                        <p:strVal val="visible"/>
                                      </p:to>
                                    </p:set>
                                    <p:animEffect transition="in" filter="fade">
                                      <p:cBhvr>
                                        <p:cTn id="86" dur="500"/>
                                        <p:tgtEl>
                                          <p:spTgt spid="163"/>
                                        </p:tgtEl>
                                      </p:cBhvr>
                                    </p:animEffect>
                                  </p:childTnLst>
                                </p:cTn>
                              </p:par>
                              <p:par>
                                <p:cTn id="87" presetID="10" presetClass="entr" presetSubtype="0" fill="hold" nodeType="withEffect">
                                  <p:stCondLst>
                                    <p:cond delay="0"/>
                                  </p:stCondLst>
                                  <p:childTnLst>
                                    <p:set>
                                      <p:cBhvr>
                                        <p:cTn id="88" dur="1" fill="hold">
                                          <p:stCondLst>
                                            <p:cond delay="0"/>
                                          </p:stCondLst>
                                        </p:cTn>
                                        <p:tgtEl>
                                          <p:spTgt spid="161"/>
                                        </p:tgtEl>
                                        <p:attrNameLst>
                                          <p:attrName>style.visibility</p:attrName>
                                        </p:attrNameLst>
                                      </p:cBhvr>
                                      <p:to>
                                        <p:strVal val="visible"/>
                                      </p:to>
                                    </p:set>
                                    <p:animEffect transition="in" filter="fade">
                                      <p:cBhvr>
                                        <p:cTn id="89" dur="500"/>
                                        <p:tgtEl>
                                          <p:spTgt spid="161"/>
                                        </p:tgtEl>
                                      </p:cBhvr>
                                    </p:animEffect>
                                  </p:childTnLst>
                                </p:cTn>
                              </p:par>
                            </p:childTnLst>
                          </p:cTn>
                        </p:par>
                        <p:par>
                          <p:cTn id="90" fill="hold">
                            <p:stCondLst>
                              <p:cond delay="500"/>
                            </p:stCondLst>
                            <p:childTnLst>
                              <p:par>
                                <p:cTn id="91" presetID="10" presetClass="entr" presetSubtype="0" fill="hold" nodeType="afterEffect">
                                  <p:stCondLst>
                                    <p:cond delay="0"/>
                                  </p:stCondLst>
                                  <p:childTnLst>
                                    <p:set>
                                      <p:cBhvr>
                                        <p:cTn id="92" dur="1" fill="hold">
                                          <p:stCondLst>
                                            <p:cond delay="0"/>
                                          </p:stCondLst>
                                        </p:cTn>
                                        <p:tgtEl>
                                          <p:spTgt spid="162"/>
                                        </p:tgtEl>
                                        <p:attrNameLst>
                                          <p:attrName>style.visibility</p:attrName>
                                        </p:attrNameLst>
                                      </p:cBhvr>
                                      <p:to>
                                        <p:strVal val="visible"/>
                                      </p:to>
                                    </p:set>
                                    <p:animEffect transition="in" filter="fade">
                                      <p:cBhvr>
                                        <p:cTn id="93" dur="500"/>
                                        <p:tgtEl>
                                          <p:spTgt spid="162"/>
                                        </p:tgtEl>
                                      </p:cBhvr>
                                    </p:animEffect>
                                  </p:childTnLst>
                                </p:cTn>
                              </p:par>
                              <p:par>
                                <p:cTn id="94" presetID="10" presetClass="entr" presetSubtype="0" fill="hold" nodeType="withEffect">
                                  <p:stCondLst>
                                    <p:cond delay="0"/>
                                  </p:stCondLst>
                                  <p:childTnLst>
                                    <p:set>
                                      <p:cBhvr>
                                        <p:cTn id="95" dur="1" fill="hold">
                                          <p:stCondLst>
                                            <p:cond delay="0"/>
                                          </p:stCondLst>
                                        </p:cTn>
                                        <p:tgtEl>
                                          <p:spTgt spid="164"/>
                                        </p:tgtEl>
                                        <p:attrNameLst>
                                          <p:attrName>style.visibility</p:attrName>
                                        </p:attrNameLst>
                                      </p:cBhvr>
                                      <p:to>
                                        <p:strVal val="visible"/>
                                      </p:to>
                                    </p:set>
                                    <p:animEffect transition="in" filter="fade">
                                      <p:cBhvr>
                                        <p:cTn id="96" dur="5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1" grpId="0" animBg="1"/>
      <p:bldP spid="2" grpId="0" animBg="1"/>
      <p:bldP spid="9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05588" y="504000"/>
            <a:ext cx="11186476" cy="369332"/>
          </a:xfrm>
        </p:spPr>
        <p:txBody>
          <a:bodyPr/>
          <a:lstStyle/>
          <a:p>
            <a:r>
              <a:rPr lang="en-US" dirty="0"/>
              <a:t>SAP Cloud Platform SDK for iOS</a:t>
            </a:r>
            <a:endParaRPr lang="en-US" b="0" dirty="0"/>
          </a:p>
        </p:txBody>
      </p:sp>
      <p:sp>
        <p:nvSpPr>
          <p:cNvPr id="13" name="TextBox 12"/>
          <p:cNvSpPr txBox="1"/>
          <p:nvPr/>
        </p:nvSpPr>
        <p:spPr>
          <a:xfrm>
            <a:off x="505588" y="1773052"/>
            <a:ext cx="5791040" cy="3447098"/>
          </a:xfrm>
          <a:prstGeom prst="rect">
            <a:avLst/>
          </a:prstGeom>
          <a:noFill/>
        </p:spPr>
        <p:txBody>
          <a:bodyPr wrap="square" lIns="0" tIns="0" rIns="0" bIns="0" rtlCol="0" anchor="t">
            <a:spAutoFit/>
          </a:bodyPr>
          <a:lstStyle/>
          <a:p>
            <a:pPr defTabSz="1088340" fontAlgn="base">
              <a:spcBef>
                <a:spcPts val="2400"/>
              </a:spcBef>
              <a:spcAft>
                <a:spcPct val="0"/>
              </a:spcAft>
              <a:buClr>
                <a:schemeClr val="accent1"/>
              </a:buClr>
              <a:buSzPct val="100000"/>
            </a:pPr>
            <a:r>
              <a:rPr lang="en-US" sz="1800" kern="0" dirty="0">
                <a:latin typeface="BentonSans" panose="02000503000000020004" pitchFamily="2" charset="0"/>
                <a:ea typeface="Arial Unicode MS" pitchFamily="34" charset="-128"/>
                <a:cs typeface="72 Light" panose="020B0303030000000003" pitchFamily="34" charset="0"/>
              </a:rPr>
              <a:t>Consistent user experience across iOS and Fiori</a:t>
            </a:r>
          </a:p>
          <a:p>
            <a:pPr defTabSz="1088340" fontAlgn="base">
              <a:spcBef>
                <a:spcPts val="2400"/>
              </a:spcBef>
              <a:spcAft>
                <a:spcPct val="0"/>
              </a:spcAft>
              <a:buClr>
                <a:schemeClr val="accent1"/>
              </a:buClr>
              <a:buSzPct val="100000"/>
            </a:pPr>
            <a:endParaRPr lang="en-US" sz="1800" kern="0" dirty="0">
              <a:latin typeface="BentonSans" panose="02000503000000020004" pitchFamily="2" charset="0"/>
              <a:ea typeface="Arial Unicode MS" pitchFamily="34" charset="-128"/>
              <a:cs typeface="72 Light" panose="020B0303030000000003" pitchFamily="34" charset="0"/>
            </a:endParaRPr>
          </a:p>
          <a:p>
            <a:pPr defTabSz="1088340" fontAlgn="base">
              <a:spcBef>
                <a:spcPts val="2400"/>
              </a:spcBef>
              <a:spcAft>
                <a:spcPct val="0"/>
              </a:spcAft>
              <a:buClr>
                <a:schemeClr val="accent1"/>
              </a:buClr>
              <a:buSzPct val="100000"/>
            </a:pPr>
            <a:r>
              <a:rPr lang="en-US" sz="1800" kern="0" dirty="0">
                <a:latin typeface="BentonSans" panose="02000503000000020004" pitchFamily="2" charset="0"/>
                <a:ea typeface="Arial Unicode MS" pitchFamily="34" charset="-128"/>
                <a:cs typeface="72 Light" panose="020B0303030000000003" pitchFamily="34" charset="0"/>
              </a:rPr>
              <a:t>Native integration with SAP Cloud Platform Mobile Services enables automated features like push, offline, and app authentication</a:t>
            </a:r>
          </a:p>
          <a:p>
            <a:pPr defTabSz="1088340" fontAlgn="base">
              <a:spcBef>
                <a:spcPts val="2400"/>
              </a:spcBef>
              <a:spcAft>
                <a:spcPct val="0"/>
              </a:spcAft>
              <a:buClr>
                <a:schemeClr val="accent1"/>
              </a:buClr>
              <a:buSzPct val="100000"/>
            </a:pPr>
            <a:endParaRPr lang="en-US" sz="1800" kern="0" dirty="0">
              <a:latin typeface="BentonSans" panose="02000503000000020004" pitchFamily="2" charset="0"/>
              <a:ea typeface="Arial Unicode MS" pitchFamily="34" charset="-128"/>
              <a:cs typeface="72 Light" panose="020B0303030000000003" pitchFamily="34" charset="0"/>
            </a:endParaRPr>
          </a:p>
          <a:p>
            <a:pPr defTabSz="1088340" fontAlgn="base">
              <a:spcBef>
                <a:spcPts val="2400"/>
              </a:spcBef>
              <a:spcAft>
                <a:spcPct val="0"/>
              </a:spcAft>
              <a:buClr>
                <a:schemeClr val="accent1"/>
              </a:buClr>
              <a:buSzPct val="100000"/>
            </a:pPr>
            <a:r>
              <a:rPr lang="en-US" sz="1800" kern="0" dirty="0">
                <a:latin typeface="BentonSans" panose="02000503000000020004" pitchFamily="2" charset="0"/>
                <a:ea typeface="Arial Unicode MS" pitchFamily="34" charset="-128"/>
                <a:cs typeface="72 Light" panose="020B0303030000000003" pitchFamily="34" charset="0"/>
              </a:rPr>
              <a:t>Part of a broader strategic relationship with Apple, including joint community enablement</a:t>
            </a:r>
          </a:p>
        </p:txBody>
      </p:sp>
      <p:cxnSp>
        <p:nvCxnSpPr>
          <p:cNvPr id="11" name="Straight Connector 10">
            <a:extLst>
              <a:ext uri="{FF2B5EF4-FFF2-40B4-BE49-F238E27FC236}">
                <a16:creationId xmlns:a16="http://schemas.microsoft.com/office/drawing/2014/main" id="{8D51D02B-6228-8847-B46D-60A11637A44D}"/>
              </a:ext>
            </a:extLst>
          </p:cNvPr>
          <p:cNvCxnSpPr>
            <a:cxnSpLocks/>
          </p:cNvCxnSpPr>
          <p:nvPr/>
        </p:nvCxnSpPr>
        <p:spPr>
          <a:xfrm>
            <a:off x="505588" y="2473644"/>
            <a:ext cx="4368164"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04D867B-A137-404A-A6CE-A9A0B35653AC}"/>
              </a:ext>
            </a:extLst>
          </p:cNvPr>
          <p:cNvCxnSpPr>
            <a:cxnSpLocks/>
          </p:cNvCxnSpPr>
          <p:nvPr/>
        </p:nvCxnSpPr>
        <p:spPr>
          <a:xfrm>
            <a:off x="505588" y="4164103"/>
            <a:ext cx="4368164"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6" name="Layer.png">
            <a:extLst>
              <a:ext uri="{FF2B5EF4-FFF2-40B4-BE49-F238E27FC236}">
                <a16:creationId xmlns:a16="http://schemas.microsoft.com/office/drawing/2014/main" id="{81C2F6AA-62F1-4A40-AFD5-E4A013A3F72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72667" y="338400"/>
            <a:ext cx="877210" cy="959059"/>
          </a:xfrm>
          <a:prstGeom prst="rect">
            <a:avLst/>
          </a:prstGeom>
          <a:ln w="12700">
            <a:miter lim="400000"/>
          </a:ln>
        </p:spPr>
      </p:pic>
      <p:grpSp>
        <p:nvGrpSpPr>
          <p:cNvPr id="27" name="Group 26">
            <a:extLst>
              <a:ext uri="{FF2B5EF4-FFF2-40B4-BE49-F238E27FC236}">
                <a16:creationId xmlns:a16="http://schemas.microsoft.com/office/drawing/2014/main" id="{4D44AF40-AD30-E541-A089-79F2F517E687}"/>
              </a:ext>
            </a:extLst>
          </p:cNvPr>
          <p:cNvGrpSpPr/>
          <p:nvPr/>
        </p:nvGrpSpPr>
        <p:grpSpPr>
          <a:xfrm>
            <a:off x="6437818" y="1624832"/>
            <a:ext cx="5450809" cy="3848272"/>
            <a:chOff x="5417878" y="1384620"/>
            <a:chExt cx="6167972" cy="4354589"/>
          </a:xfrm>
          <a:effectLst>
            <a:outerShdw blurRad="50800" dist="38100" dir="2700000" algn="ctr" rotWithShape="0">
              <a:srgbClr val="000000">
                <a:alpha val="40000"/>
              </a:srgbClr>
            </a:outerShdw>
          </a:effectLst>
        </p:grpSpPr>
        <p:grpSp>
          <p:nvGrpSpPr>
            <p:cNvPr id="28" name="Group 27">
              <a:extLst>
                <a:ext uri="{FF2B5EF4-FFF2-40B4-BE49-F238E27FC236}">
                  <a16:creationId xmlns:a16="http://schemas.microsoft.com/office/drawing/2014/main" id="{75F525BE-9150-8C45-B5FC-1C350D3C2998}"/>
                </a:ext>
              </a:extLst>
            </p:cNvPr>
            <p:cNvGrpSpPr>
              <a:grpSpLocks noChangeAspect="1"/>
            </p:cNvGrpSpPr>
            <p:nvPr/>
          </p:nvGrpSpPr>
          <p:grpSpPr>
            <a:xfrm>
              <a:off x="5417878" y="1384620"/>
              <a:ext cx="6167972" cy="4354589"/>
              <a:chOff x="0" y="-1"/>
              <a:chExt cx="12334926" cy="8708458"/>
            </a:xfrm>
          </p:grpSpPr>
          <p:pic>
            <p:nvPicPr>
              <p:cNvPr id="31" name="160921_iPadPro97_PF_V_Svr_Grayscreen_1500.png">
                <a:extLst>
                  <a:ext uri="{FF2B5EF4-FFF2-40B4-BE49-F238E27FC236}">
                    <a16:creationId xmlns:a16="http://schemas.microsoft.com/office/drawing/2014/main" id="{1A84DA21-5103-3F42-98F0-FB147703364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1813234" y="-1813235"/>
                <a:ext cx="8708458" cy="12334926"/>
              </a:xfrm>
              <a:prstGeom prst="rect">
                <a:avLst/>
              </a:prstGeom>
              <a:ln w="12700" cap="flat">
                <a:noFill/>
                <a:miter lim="400000"/>
              </a:ln>
              <a:effectLst/>
            </p:spPr>
          </p:pic>
          <p:pic>
            <p:nvPicPr>
              <p:cNvPr id="34" name="161004_Placeholder_Screen_iPad97_H.png">
                <a:extLst>
                  <a:ext uri="{FF2B5EF4-FFF2-40B4-BE49-F238E27FC236}">
                    <a16:creationId xmlns:a16="http://schemas.microsoft.com/office/drawing/2014/main" id="{87280A10-19F3-2F4B-A11F-B2A5D105E5D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21011" y="569389"/>
                <a:ext cx="10092902" cy="7569678"/>
              </a:xfrm>
              <a:prstGeom prst="rect">
                <a:avLst/>
              </a:prstGeom>
              <a:ln w="12700" cap="flat">
                <a:noFill/>
                <a:miter lim="400000"/>
              </a:ln>
              <a:effectLst/>
            </p:spPr>
          </p:pic>
        </p:grpSp>
        <p:pic>
          <p:nvPicPr>
            <p:cNvPr id="29" name="Picture 28">
              <a:extLst>
                <a:ext uri="{FF2B5EF4-FFF2-40B4-BE49-F238E27FC236}">
                  <a16:creationId xmlns:a16="http://schemas.microsoft.com/office/drawing/2014/main" id="{29E4B653-9F6C-174F-9865-DD7C85C0AFB6}"/>
                </a:ext>
              </a:extLst>
            </p:cNvPr>
            <p:cNvPicPr>
              <a:picLocks/>
            </p:cNvPicPr>
            <p:nvPr/>
          </p:nvPicPr>
          <p:blipFill rotWithShape="1">
            <a:blip r:embed="rId6" cstate="screen">
              <a:extLst>
                <a:ext uri="{28A0092B-C50C-407E-A947-70E740481C1C}">
                  <a14:useLocalDpi xmlns:a14="http://schemas.microsoft.com/office/drawing/2010/main"/>
                </a:ext>
              </a:extLst>
            </a:blip>
            <a:srcRect/>
            <a:stretch/>
          </p:blipFill>
          <p:spPr>
            <a:xfrm>
              <a:off x="5978430" y="1667357"/>
              <a:ext cx="5046867" cy="3785616"/>
            </a:xfrm>
            <a:prstGeom prst="rect">
              <a:avLst/>
            </a:prstGeom>
            <a:ln>
              <a:noFill/>
            </a:ln>
            <a:effectLst/>
          </p:spPr>
        </p:pic>
      </p:grpSp>
      <p:grpSp>
        <p:nvGrpSpPr>
          <p:cNvPr id="38" name="Group 37">
            <a:extLst>
              <a:ext uri="{FF2B5EF4-FFF2-40B4-BE49-F238E27FC236}">
                <a16:creationId xmlns:a16="http://schemas.microsoft.com/office/drawing/2014/main" id="{236B20C4-EA87-5344-B84E-8A8CF0306A42}"/>
              </a:ext>
            </a:extLst>
          </p:cNvPr>
          <p:cNvGrpSpPr/>
          <p:nvPr/>
        </p:nvGrpSpPr>
        <p:grpSpPr>
          <a:xfrm>
            <a:off x="6437815" y="4127745"/>
            <a:ext cx="1314941" cy="2684536"/>
            <a:chOff x="7832728" y="1363773"/>
            <a:chExt cx="2358148" cy="4814309"/>
          </a:xfrm>
          <a:effectLst>
            <a:outerShdw blurRad="50800" dist="38100" dir="2700000" algn="ctr" rotWithShape="0">
              <a:srgbClr val="000000">
                <a:alpha val="40000"/>
              </a:srgbClr>
            </a:outerShdw>
          </a:effectLst>
        </p:grpSpPr>
        <p:pic>
          <p:nvPicPr>
            <p:cNvPr id="39" name="image34.png">
              <a:extLst>
                <a:ext uri="{FF2B5EF4-FFF2-40B4-BE49-F238E27FC236}">
                  <a16:creationId xmlns:a16="http://schemas.microsoft.com/office/drawing/2014/main" id="{5FADB66D-D0A7-6147-A985-91EDF210F33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832728" y="1363773"/>
              <a:ext cx="2358148" cy="4814309"/>
            </a:xfrm>
            <a:prstGeom prst="rect">
              <a:avLst/>
            </a:prstGeom>
            <a:ln w="12700">
              <a:miter lim="400000"/>
            </a:ln>
          </p:spPr>
        </p:pic>
        <p:pic>
          <p:nvPicPr>
            <p:cNvPr id="40" name="Bildplatzhalter 15">
              <a:extLst>
                <a:ext uri="{FF2B5EF4-FFF2-40B4-BE49-F238E27FC236}">
                  <a16:creationId xmlns:a16="http://schemas.microsoft.com/office/drawing/2014/main" id="{DE460B2D-9A9C-5843-AB62-26BC81EF459B}"/>
                </a:ext>
              </a:extLst>
            </p:cNvPr>
            <p:cNvPicPr>
              <a:picLocks noChangeAspect="1"/>
            </p:cNvPicPr>
            <p:nvPr/>
          </p:nvPicPr>
          <p:blipFill>
            <a:blip r:embed="rId8" cstate="screen">
              <a:extLst>
                <a:ext uri="{28A0092B-C50C-407E-A947-70E740481C1C}">
                  <a14:useLocalDpi xmlns:a14="http://schemas.microsoft.com/office/drawing/2010/main"/>
                </a:ext>
              </a:extLst>
            </a:blip>
            <a:srcRect t="277" b="277"/>
            <a:stretch>
              <a:fillRect/>
            </a:stretch>
          </p:blipFill>
          <p:spPr>
            <a:xfrm>
              <a:off x="7993196" y="1978319"/>
              <a:ext cx="2043738" cy="3616692"/>
            </a:xfrm>
            <a:prstGeom prst="rect">
              <a:avLst/>
            </a:prstGeom>
          </p:spPr>
        </p:pic>
      </p:grpSp>
    </p:spTree>
    <p:extLst>
      <p:ext uri="{BB962C8B-B14F-4D97-AF65-F5344CB8AC3E}">
        <p14:creationId xmlns:p14="http://schemas.microsoft.com/office/powerpoint/2010/main" val="2399814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05588" y="504000"/>
            <a:ext cx="11186476" cy="369332"/>
          </a:xfrm>
        </p:spPr>
        <p:txBody>
          <a:bodyPr/>
          <a:lstStyle/>
          <a:p>
            <a:r>
              <a:rPr lang="en-US" dirty="0"/>
              <a:t>SAP Cloud Platform SDK for Android</a:t>
            </a:r>
            <a:endParaRPr lang="en-US" b="0" dirty="0"/>
          </a:p>
        </p:txBody>
      </p:sp>
      <p:sp>
        <p:nvSpPr>
          <p:cNvPr id="13" name="TextBox 12"/>
          <p:cNvSpPr txBox="1"/>
          <p:nvPr/>
        </p:nvSpPr>
        <p:spPr>
          <a:xfrm>
            <a:off x="505588" y="1990596"/>
            <a:ext cx="5791040" cy="3447098"/>
          </a:xfrm>
          <a:prstGeom prst="rect">
            <a:avLst/>
          </a:prstGeom>
          <a:noFill/>
        </p:spPr>
        <p:txBody>
          <a:bodyPr wrap="square" lIns="0" tIns="0" rIns="0" bIns="0" rtlCol="0" anchor="t">
            <a:spAutoFit/>
          </a:bodyPr>
          <a:lstStyle/>
          <a:p>
            <a:pPr defTabSz="1088340" fontAlgn="base">
              <a:spcBef>
                <a:spcPts val="2400"/>
              </a:spcBef>
              <a:spcAft>
                <a:spcPct val="0"/>
              </a:spcAft>
              <a:buClr>
                <a:schemeClr val="accent1"/>
              </a:buClr>
              <a:buSzPct val="100000"/>
            </a:pPr>
            <a:r>
              <a:rPr lang="en-US" sz="1800" kern="0" dirty="0">
                <a:latin typeface="BentonSans" panose="02000503000000020004" pitchFamily="2" charset="0"/>
                <a:ea typeface="Arial Unicode MS" pitchFamily="34" charset="-128"/>
                <a:cs typeface="72 Light" panose="020B0303030000000003" pitchFamily="34" charset="0"/>
              </a:rPr>
              <a:t>Consistent user experience across Android and Fiori</a:t>
            </a:r>
          </a:p>
          <a:p>
            <a:pPr defTabSz="1088340" fontAlgn="base">
              <a:spcBef>
                <a:spcPts val="2400"/>
              </a:spcBef>
              <a:spcAft>
                <a:spcPct val="0"/>
              </a:spcAft>
              <a:buClr>
                <a:schemeClr val="accent1"/>
              </a:buClr>
              <a:buSzPct val="100000"/>
            </a:pPr>
            <a:endParaRPr lang="en-US" sz="1800" kern="0" dirty="0">
              <a:latin typeface="BentonSans" panose="02000503000000020004" pitchFamily="2" charset="0"/>
              <a:ea typeface="Arial Unicode MS" pitchFamily="34" charset="-128"/>
              <a:cs typeface="72 Light" panose="020B0303030000000003" pitchFamily="34" charset="0"/>
            </a:endParaRPr>
          </a:p>
          <a:p>
            <a:pPr defTabSz="1088340" fontAlgn="base">
              <a:spcBef>
                <a:spcPts val="2400"/>
              </a:spcBef>
              <a:spcAft>
                <a:spcPct val="0"/>
              </a:spcAft>
              <a:buClr>
                <a:schemeClr val="accent1"/>
              </a:buClr>
              <a:buSzPct val="100000"/>
            </a:pPr>
            <a:r>
              <a:rPr lang="en-US" sz="1800" kern="0" dirty="0">
                <a:latin typeface="BentonSans" panose="02000503000000020004" pitchFamily="2" charset="0"/>
                <a:ea typeface="Arial Unicode MS" pitchFamily="34" charset="-128"/>
                <a:cs typeface="72 Light" panose="020B0303030000000003" pitchFamily="34" charset="0"/>
              </a:rPr>
              <a:t>Native integration with SAP Cloud Platform Mobile Services enables automated features like push, offline, and app authentication</a:t>
            </a:r>
          </a:p>
          <a:p>
            <a:pPr defTabSz="1088340" fontAlgn="base">
              <a:spcBef>
                <a:spcPts val="2400"/>
              </a:spcBef>
              <a:spcAft>
                <a:spcPct val="0"/>
              </a:spcAft>
              <a:buClr>
                <a:schemeClr val="accent1"/>
              </a:buClr>
              <a:buSzPct val="100000"/>
            </a:pPr>
            <a:endParaRPr lang="en-US" sz="1800" kern="0" dirty="0">
              <a:latin typeface="BentonSans" panose="02000503000000020004" pitchFamily="2" charset="0"/>
              <a:ea typeface="Arial Unicode MS" pitchFamily="34" charset="-128"/>
              <a:cs typeface="72 Light" panose="020B0303030000000003" pitchFamily="34" charset="0"/>
            </a:endParaRPr>
          </a:p>
          <a:p>
            <a:pPr defTabSz="1088340" fontAlgn="base">
              <a:spcBef>
                <a:spcPts val="2400"/>
              </a:spcBef>
              <a:spcAft>
                <a:spcPct val="0"/>
              </a:spcAft>
              <a:buClr>
                <a:schemeClr val="accent1"/>
              </a:buClr>
              <a:buSzPct val="100000"/>
            </a:pPr>
            <a:r>
              <a:rPr lang="en-US" sz="1800" kern="0" dirty="0">
                <a:latin typeface="BentonSans" panose="02000503000000020004" pitchFamily="2" charset="0"/>
                <a:ea typeface="Arial Unicode MS" pitchFamily="34" charset="-128"/>
                <a:cs typeface="72 Light" panose="020B0303030000000003" pitchFamily="34" charset="0"/>
              </a:rPr>
              <a:t>Part of a broader strategic relationship with Google, including joint community enablement</a:t>
            </a:r>
          </a:p>
        </p:txBody>
      </p:sp>
      <p:grpSp>
        <p:nvGrpSpPr>
          <p:cNvPr id="30" name="Group 29">
            <a:extLst>
              <a:ext uri="{FF2B5EF4-FFF2-40B4-BE49-F238E27FC236}">
                <a16:creationId xmlns:a16="http://schemas.microsoft.com/office/drawing/2014/main" id="{305DD810-6016-DF4C-BF1F-354A3463D20A}"/>
              </a:ext>
            </a:extLst>
          </p:cNvPr>
          <p:cNvGrpSpPr>
            <a:grpSpLocks noChangeAspect="1"/>
          </p:cNvGrpSpPr>
          <p:nvPr/>
        </p:nvGrpSpPr>
        <p:grpSpPr>
          <a:xfrm>
            <a:off x="7427455" y="576088"/>
            <a:ext cx="2464112" cy="4861606"/>
            <a:chOff x="12200479" y="1731554"/>
            <a:chExt cx="5664551" cy="11176001"/>
          </a:xfrm>
        </p:grpSpPr>
        <p:pic>
          <p:nvPicPr>
            <p:cNvPr id="32" name="Google Pixel Very Silver.png" descr="Google Pixel Very Silver.png">
              <a:extLst>
                <a:ext uri="{FF2B5EF4-FFF2-40B4-BE49-F238E27FC236}">
                  <a16:creationId xmlns:a16="http://schemas.microsoft.com/office/drawing/2014/main" id="{CA63ED8E-7808-B44D-9093-E652916E4F00}"/>
                </a:ext>
              </a:extLst>
            </p:cNvPr>
            <p:cNvPicPr>
              <a:picLocks noChangeAspect="1"/>
            </p:cNvPicPr>
            <p:nvPr/>
          </p:nvPicPr>
          <p:blipFill>
            <a:blip r:embed="rId3"/>
            <a:stretch>
              <a:fillRect/>
            </a:stretch>
          </p:blipFill>
          <p:spPr>
            <a:xfrm>
              <a:off x="12200479" y="1731554"/>
              <a:ext cx="5664551" cy="11176001"/>
            </a:xfrm>
            <a:prstGeom prst="rect">
              <a:avLst/>
            </a:prstGeom>
            <a:ln w="12700" cap="flat">
              <a:noFill/>
              <a:miter lim="400000"/>
            </a:ln>
            <a:effectLst>
              <a:outerShdw blurRad="419100" dist="196880" dir="5400000" rotWithShape="0">
                <a:srgbClr val="000000">
                  <a:alpha val="10000"/>
                </a:srgbClr>
              </a:outerShdw>
            </a:effectLst>
          </p:spPr>
        </p:pic>
        <p:pic>
          <p:nvPicPr>
            <p:cNvPr id="33" name="Landing - DETAIL.png">
              <a:extLst>
                <a:ext uri="{FF2B5EF4-FFF2-40B4-BE49-F238E27FC236}">
                  <a16:creationId xmlns:a16="http://schemas.microsoft.com/office/drawing/2014/main" id="{9EE66166-1025-D74B-ADB2-C310350DD2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7387" y="3630035"/>
              <a:ext cx="4150734" cy="7379082"/>
            </a:xfrm>
            <a:prstGeom prst="rect">
              <a:avLst/>
            </a:prstGeom>
            <a:ln w="12700" cap="flat">
              <a:noFill/>
              <a:miter lim="400000"/>
            </a:ln>
            <a:effectLst>
              <a:outerShdw blurRad="50800" dist="25400" dir="5400000" rotWithShape="0">
                <a:srgbClr val="000000">
                  <a:alpha val="50000"/>
                </a:srgbClr>
              </a:outerShdw>
            </a:effectLst>
          </p:spPr>
        </p:pic>
      </p:grpSp>
      <p:grpSp>
        <p:nvGrpSpPr>
          <p:cNvPr id="35" name="Group 34">
            <a:extLst>
              <a:ext uri="{FF2B5EF4-FFF2-40B4-BE49-F238E27FC236}">
                <a16:creationId xmlns:a16="http://schemas.microsoft.com/office/drawing/2014/main" id="{A1370159-9E2C-D241-80A7-7E1F7C56CFE7}"/>
              </a:ext>
            </a:extLst>
          </p:cNvPr>
          <p:cNvGrpSpPr>
            <a:grpSpLocks noChangeAspect="1"/>
          </p:cNvGrpSpPr>
          <p:nvPr/>
        </p:nvGrpSpPr>
        <p:grpSpPr>
          <a:xfrm>
            <a:off x="8911596" y="1794123"/>
            <a:ext cx="2618459" cy="5166127"/>
            <a:chOff x="6532714" y="1731554"/>
            <a:chExt cx="5664551" cy="11176001"/>
          </a:xfrm>
        </p:grpSpPr>
        <p:pic>
          <p:nvPicPr>
            <p:cNvPr id="36" name="Google Pixel Very Silver.png" descr="Google Pixel Very Silver.png">
              <a:extLst>
                <a:ext uri="{FF2B5EF4-FFF2-40B4-BE49-F238E27FC236}">
                  <a16:creationId xmlns:a16="http://schemas.microsoft.com/office/drawing/2014/main" id="{C79615B3-C2E2-BE46-9D26-13FDACEB6941}"/>
                </a:ext>
              </a:extLst>
            </p:cNvPr>
            <p:cNvPicPr>
              <a:picLocks noChangeAspect="1"/>
            </p:cNvPicPr>
            <p:nvPr/>
          </p:nvPicPr>
          <p:blipFill>
            <a:blip r:embed="rId3"/>
            <a:stretch>
              <a:fillRect/>
            </a:stretch>
          </p:blipFill>
          <p:spPr>
            <a:xfrm>
              <a:off x="6532714" y="1731554"/>
              <a:ext cx="5664551" cy="11176001"/>
            </a:xfrm>
            <a:prstGeom prst="rect">
              <a:avLst/>
            </a:prstGeom>
            <a:ln w="12700" cap="flat">
              <a:noFill/>
              <a:miter lim="400000"/>
            </a:ln>
            <a:effectLst>
              <a:outerShdw blurRad="419100" dist="196880" dir="5400000" rotWithShape="0">
                <a:srgbClr val="000000">
                  <a:alpha val="10000"/>
                </a:srgbClr>
              </a:outerShdw>
            </a:effectLst>
          </p:spPr>
        </p:pic>
        <p:pic>
          <p:nvPicPr>
            <p:cNvPr id="37" name="Landing - Pull up@2x.png">
              <a:extLst>
                <a:ext uri="{FF2B5EF4-FFF2-40B4-BE49-F238E27FC236}">
                  <a16:creationId xmlns:a16="http://schemas.microsoft.com/office/drawing/2014/main" id="{EA8209F6-EC36-EB46-BA81-894BA261BA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0181" y="3634793"/>
              <a:ext cx="4149615" cy="7377095"/>
            </a:xfrm>
            <a:prstGeom prst="rect">
              <a:avLst/>
            </a:prstGeom>
            <a:ln w="12700" cap="flat">
              <a:noFill/>
              <a:miter lim="400000"/>
            </a:ln>
            <a:effectLst>
              <a:outerShdw blurRad="50800" dist="25400" dir="5400000" rotWithShape="0">
                <a:srgbClr val="000000">
                  <a:alpha val="50000"/>
                </a:srgbClr>
              </a:outerShdw>
            </a:effectLst>
          </p:spPr>
        </p:pic>
      </p:grpSp>
      <p:cxnSp>
        <p:nvCxnSpPr>
          <p:cNvPr id="11" name="Straight Connector 10">
            <a:extLst>
              <a:ext uri="{FF2B5EF4-FFF2-40B4-BE49-F238E27FC236}">
                <a16:creationId xmlns:a16="http://schemas.microsoft.com/office/drawing/2014/main" id="{8D51D02B-6228-8847-B46D-60A11637A44D}"/>
              </a:ext>
            </a:extLst>
          </p:cNvPr>
          <p:cNvCxnSpPr>
            <a:cxnSpLocks/>
          </p:cNvCxnSpPr>
          <p:nvPr/>
        </p:nvCxnSpPr>
        <p:spPr>
          <a:xfrm>
            <a:off x="505588" y="2672527"/>
            <a:ext cx="4368164"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04D867B-A137-404A-A6CE-A9A0B35653AC}"/>
              </a:ext>
            </a:extLst>
          </p:cNvPr>
          <p:cNvCxnSpPr>
            <a:cxnSpLocks/>
          </p:cNvCxnSpPr>
          <p:nvPr/>
        </p:nvCxnSpPr>
        <p:spPr>
          <a:xfrm>
            <a:off x="505588" y="4418969"/>
            <a:ext cx="4368164"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6C303D88-C936-E443-AFAD-B65419AF3A7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904446" y="338400"/>
            <a:ext cx="1040400" cy="1040400"/>
          </a:xfrm>
          <a:prstGeom prst="rect">
            <a:avLst/>
          </a:prstGeom>
        </p:spPr>
      </p:pic>
    </p:spTree>
    <p:extLst>
      <p:ext uri="{BB962C8B-B14F-4D97-AF65-F5344CB8AC3E}">
        <p14:creationId xmlns:p14="http://schemas.microsoft.com/office/powerpoint/2010/main" val="2528332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05588" y="504000"/>
            <a:ext cx="11186476" cy="369332"/>
          </a:xfrm>
        </p:spPr>
        <p:txBody>
          <a:bodyPr/>
          <a:lstStyle/>
          <a:p>
            <a:r>
              <a:rPr lang="en-US" dirty="0"/>
              <a:t>SAP Cloud Platform Mobile Development Kit</a:t>
            </a:r>
            <a:endParaRPr lang="en-US" b="0" dirty="0"/>
          </a:p>
        </p:txBody>
      </p:sp>
      <p:sp>
        <p:nvSpPr>
          <p:cNvPr id="13" name="TextBox 12"/>
          <p:cNvSpPr txBox="1"/>
          <p:nvPr/>
        </p:nvSpPr>
        <p:spPr>
          <a:xfrm>
            <a:off x="505588" y="1731315"/>
            <a:ext cx="5791040" cy="3600986"/>
          </a:xfrm>
          <a:prstGeom prst="rect">
            <a:avLst/>
          </a:prstGeom>
          <a:noFill/>
        </p:spPr>
        <p:txBody>
          <a:bodyPr wrap="square" lIns="0" tIns="0" rIns="0" bIns="0" rtlCol="0" anchor="t">
            <a:spAutoFit/>
          </a:bodyPr>
          <a:lstStyle/>
          <a:p>
            <a:pPr fontAlgn="base">
              <a:spcBef>
                <a:spcPct val="50000"/>
              </a:spcBef>
              <a:spcAft>
                <a:spcPct val="0"/>
              </a:spcAft>
              <a:buClr>
                <a:srgbClr val="F0AB00"/>
              </a:buClr>
              <a:buSzPct val="80000"/>
            </a:pPr>
            <a:r>
              <a:rPr lang="en-US" sz="1800" dirty="0"/>
              <a:t>Code-free tool that speeds the process of creating applications for mobile platforms</a:t>
            </a:r>
          </a:p>
          <a:p>
            <a:pPr fontAlgn="base">
              <a:spcBef>
                <a:spcPct val="50000"/>
              </a:spcBef>
              <a:spcAft>
                <a:spcPct val="0"/>
              </a:spcAft>
              <a:buClr>
                <a:srgbClr val="F0AB00"/>
              </a:buClr>
              <a:buSzPct val="80000"/>
            </a:pPr>
            <a:endParaRPr lang="en-US" sz="1800" dirty="0"/>
          </a:p>
          <a:p>
            <a:pPr fontAlgn="base">
              <a:spcBef>
                <a:spcPct val="50000"/>
              </a:spcBef>
              <a:spcAft>
                <a:spcPct val="0"/>
              </a:spcAft>
              <a:buClr>
                <a:srgbClr val="F0AB00"/>
              </a:buClr>
              <a:buSzPct val="80000"/>
            </a:pPr>
            <a:r>
              <a:rPr lang="en-US" sz="1800" dirty="0"/>
              <a:t>Cross-platform, running on Android and iOS</a:t>
            </a:r>
            <a:endParaRPr lang="en-US" sz="1800" kern="0" dirty="0">
              <a:latin typeface="BentonSans" panose="02000503000000020004" pitchFamily="2" charset="0"/>
              <a:ea typeface="Arial Unicode MS" pitchFamily="34" charset="-128"/>
              <a:cs typeface="72 Light" panose="020B0303030000000003" pitchFamily="34" charset="0"/>
            </a:endParaRPr>
          </a:p>
          <a:p>
            <a:pPr fontAlgn="base">
              <a:spcBef>
                <a:spcPct val="50000"/>
              </a:spcBef>
              <a:spcAft>
                <a:spcPct val="0"/>
              </a:spcAft>
              <a:buClr>
                <a:srgbClr val="F0AB00"/>
              </a:buClr>
              <a:buSzPct val="80000"/>
            </a:pPr>
            <a:endParaRPr lang="en-US" sz="1800" kern="0" dirty="0">
              <a:latin typeface="BentonSans" panose="02000503000000020004" pitchFamily="2" charset="0"/>
              <a:ea typeface="Arial Unicode MS" pitchFamily="34" charset="-128"/>
              <a:cs typeface="72 Light" panose="020B0303030000000003" pitchFamily="34" charset="0"/>
            </a:endParaRPr>
          </a:p>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Increase capacity to meet mobile app demand without professional developers</a:t>
            </a:r>
            <a:endParaRPr lang="en-US" sz="1800" kern="0" dirty="0">
              <a:latin typeface="Arial" panose="020B0604020202020204" pitchFamily="34" charset="0"/>
              <a:ea typeface="Arial Unicode MS" pitchFamily="34" charset="-128"/>
              <a:cs typeface="Arial" panose="020B0604020202020204" pitchFamily="34" charset="0"/>
            </a:endParaRPr>
          </a:p>
          <a:p>
            <a:pPr fontAlgn="base">
              <a:spcBef>
                <a:spcPct val="50000"/>
              </a:spcBef>
              <a:spcAft>
                <a:spcPct val="0"/>
              </a:spcAft>
              <a:buClr>
                <a:srgbClr val="F0AB00"/>
              </a:buClr>
              <a:buSzPct val="80000"/>
            </a:pPr>
            <a:endParaRPr lang="en-US" sz="1800" kern="0" dirty="0">
              <a:latin typeface="Arial" panose="020B0604020202020204" pitchFamily="34" charset="0"/>
              <a:ea typeface="Arial Unicode MS" pitchFamily="34" charset="-128"/>
              <a:cs typeface="Arial" panose="020B0604020202020204" pitchFamily="34" charset="0"/>
            </a:endParaRPr>
          </a:p>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Optimize select pre-built SAP apps by customizing them to meet unique business needs</a:t>
            </a:r>
            <a:endParaRPr lang="en-US" sz="1800" kern="0" dirty="0">
              <a:latin typeface="Arial" panose="020B0604020202020204" pitchFamily="34" charset="0"/>
              <a:ea typeface="Arial Unicode MS" pitchFamily="34" charset="-128"/>
              <a:cs typeface="Arial" panose="020B0604020202020204" pitchFamily="34" charset="0"/>
            </a:endParaRPr>
          </a:p>
        </p:txBody>
      </p:sp>
      <p:cxnSp>
        <p:nvCxnSpPr>
          <p:cNvPr id="11" name="Straight Connector 10">
            <a:extLst>
              <a:ext uri="{FF2B5EF4-FFF2-40B4-BE49-F238E27FC236}">
                <a16:creationId xmlns:a16="http://schemas.microsoft.com/office/drawing/2014/main" id="{8D51D02B-6228-8847-B46D-60A11637A44D}"/>
              </a:ext>
            </a:extLst>
          </p:cNvPr>
          <p:cNvCxnSpPr>
            <a:cxnSpLocks/>
          </p:cNvCxnSpPr>
          <p:nvPr/>
        </p:nvCxnSpPr>
        <p:spPr>
          <a:xfrm>
            <a:off x="505588" y="2543647"/>
            <a:ext cx="4368164"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04D867B-A137-404A-A6CE-A9A0B35653AC}"/>
              </a:ext>
            </a:extLst>
          </p:cNvPr>
          <p:cNvCxnSpPr>
            <a:cxnSpLocks/>
          </p:cNvCxnSpPr>
          <p:nvPr/>
        </p:nvCxnSpPr>
        <p:spPr>
          <a:xfrm>
            <a:off x="505588" y="3373325"/>
            <a:ext cx="4368164"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A35E19A6-B1A1-DE42-A0B2-964E0AC6DB7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13440" y="465706"/>
            <a:ext cx="837047" cy="837047"/>
          </a:xfrm>
          <a:prstGeom prst="rect">
            <a:avLst/>
          </a:prstGeom>
          <a:noFill/>
          <a:ln>
            <a:noFill/>
          </a:ln>
        </p:spPr>
        <p:style>
          <a:lnRef idx="1">
            <a:schemeClr val="accent1"/>
          </a:lnRef>
          <a:fillRef idx="3">
            <a:schemeClr val="accent1"/>
          </a:fillRef>
          <a:effectRef idx="2">
            <a:schemeClr val="accent1"/>
          </a:effectRef>
          <a:fontRef idx="minor">
            <a:schemeClr val="lt1"/>
          </a:fontRef>
        </p:style>
      </p:pic>
      <p:grpSp>
        <p:nvGrpSpPr>
          <p:cNvPr id="19" name="Group 18">
            <a:extLst>
              <a:ext uri="{FF2B5EF4-FFF2-40B4-BE49-F238E27FC236}">
                <a16:creationId xmlns:a16="http://schemas.microsoft.com/office/drawing/2014/main" id="{0E2B8BF8-7055-484B-BF18-C8E1190F0D52}"/>
              </a:ext>
            </a:extLst>
          </p:cNvPr>
          <p:cNvGrpSpPr/>
          <p:nvPr/>
        </p:nvGrpSpPr>
        <p:grpSpPr>
          <a:xfrm>
            <a:off x="6888479" y="1240093"/>
            <a:ext cx="4962007" cy="5152201"/>
            <a:chOff x="6738661" y="2223428"/>
            <a:chExt cx="5404330" cy="5611480"/>
          </a:xfrm>
          <a:effectLst>
            <a:outerShdw blurRad="50800" dist="50800" dir="2700000" algn="ctr" rotWithShape="0">
              <a:srgbClr val="000000">
                <a:alpha val="40000"/>
              </a:srgbClr>
            </a:outerShdw>
          </a:effectLst>
        </p:grpSpPr>
        <p:pic>
          <p:nvPicPr>
            <p:cNvPr id="20" name="iPad_Air_2_H_SpcGr_sRGB.png">
              <a:extLst>
                <a:ext uri="{FF2B5EF4-FFF2-40B4-BE49-F238E27FC236}">
                  <a16:creationId xmlns:a16="http://schemas.microsoft.com/office/drawing/2014/main" id="{36C1A7DF-975A-4A42-806A-589AB9D8363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35050" y="4264212"/>
              <a:ext cx="4807941" cy="3570696"/>
            </a:xfrm>
            <a:prstGeom prst="rect">
              <a:avLst/>
            </a:prstGeom>
            <a:ln w="12700">
              <a:miter lim="400000"/>
            </a:ln>
          </p:spPr>
        </p:pic>
        <p:pic>
          <p:nvPicPr>
            <p:cNvPr id="21" name="Picture 20">
              <a:extLst>
                <a:ext uri="{FF2B5EF4-FFF2-40B4-BE49-F238E27FC236}">
                  <a16:creationId xmlns:a16="http://schemas.microsoft.com/office/drawing/2014/main" id="{E93D01D5-8EE2-F841-9DAB-6F94EA327CE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93886" y="4712837"/>
              <a:ext cx="3486639" cy="2614979"/>
            </a:xfrm>
            <a:prstGeom prst="rect">
              <a:avLst/>
            </a:prstGeom>
          </p:spPr>
        </p:pic>
        <p:grpSp>
          <p:nvGrpSpPr>
            <p:cNvPr id="22" name="Group 21">
              <a:extLst>
                <a:ext uri="{FF2B5EF4-FFF2-40B4-BE49-F238E27FC236}">
                  <a16:creationId xmlns:a16="http://schemas.microsoft.com/office/drawing/2014/main" id="{CAC42005-AD64-7145-A474-3F86A2B45A43}"/>
                </a:ext>
              </a:extLst>
            </p:cNvPr>
            <p:cNvGrpSpPr/>
            <p:nvPr/>
          </p:nvGrpSpPr>
          <p:grpSpPr>
            <a:xfrm>
              <a:off x="6738661" y="2223428"/>
              <a:ext cx="2064539" cy="4084387"/>
              <a:chOff x="1035050" y="215291"/>
              <a:chExt cx="3084315" cy="6292570"/>
            </a:xfrm>
          </p:grpSpPr>
          <p:pic>
            <p:nvPicPr>
              <p:cNvPr id="23" name="0002_MapView_highlight on transformer.png">
                <a:extLst>
                  <a:ext uri="{FF2B5EF4-FFF2-40B4-BE49-F238E27FC236}">
                    <a16:creationId xmlns:a16="http://schemas.microsoft.com/office/drawing/2014/main" id="{E6ECC435-0AF1-5D42-9F86-FE7A098784D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43707" y="1021500"/>
                <a:ext cx="2667001" cy="4743705"/>
              </a:xfrm>
              <a:prstGeom prst="rect">
                <a:avLst/>
              </a:prstGeom>
              <a:ln w="12700">
                <a:miter lim="400000"/>
              </a:ln>
            </p:spPr>
          </p:pic>
          <p:pic>
            <p:nvPicPr>
              <p:cNvPr id="24" name="Apple iPhone 6s Space Gray.png">
                <a:extLst>
                  <a:ext uri="{FF2B5EF4-FFF2-40B4-BE49-F238E27FC236}">
                    <a16:creationId xmlns:a16="http://schemas.microsoft.com/office/drawing/2014/main" id="{77541BBB-1136-5F46-AEEA-5ECE38D8F02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35050" y="215291"/>
                <a:ext cx="3084315" cy="6292570"/>
              </a:xfrm>
              <a:prstGeom prst="rect">
                <a:avLst/>
              </a:prstGeom>
              <a:ln w="12700">
                <a:miter lim="400000"/>
              </a:ln>
            </p:spPr>
          </p:pic>
        </p:grpSp>
      </p:grpSp>
      <p:cxnSp>
        <p:nvCxnSpPr>
          <p:cNvPr id="25" name="Straight Connector 24">
            <a:extLst>
              <a:ext uri="{FF2B5EF4-FFF2-40B4-BE49-F238E27FC236}">
                <a16:creationId xmlns:a16="http://schemas.microsoft.com/office/drawing/2014/main" id="{CD8A6443-6484-7B42-8CAB-C80B797AA2DF}"/>
              </a:ext>
            </a:extLst>
          </p:cNvPr>
          <p:cNvCxnSpPr>
            <a:cxnSpLocks/>
          </p:cNvCxnSpPr>
          <p:nvPr/>
        </p:nvCxnSpPr>
        <p:spPr>
          <a:xfrm>
            <a:off x="505588" y="4490249"/>
            <a:ext cx="4368164"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1440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AP_2017_16x9_black">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7_16x9_black (1)" id="{FED2E193-DD0C-5149-8947-7A8FF39D42CC}" vid="{8EB73059-EDD9-EA4A-BC46-2C1609340026}"/>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SAP_2017_16x9_black</Template>
  <TotalTime>568</TotalTime>
  <Words>556</Words>
  <Application>Microsoft Macintosh PowerPoint</Application>
  <PresentationFormat>Custom</PresentationFormat>
  <Paragraphs>150</Paragraphs>
  <Slides>12</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Arial</vt:lpstr>
      <vt:lpstr>BentonSans</vt:lpstr>
      <vt:lpstr>BentonSans Book</vt:lpstr>
      <vt:lpstr>BentonSans Light</vt:lpstr>
      <vt:lpstr>Courier New</vt:lpstr>
      <vt:lpstr>Symbol</vt:lpstr>
      <vt:lpstr>wingdings</vt:lpstr>
      <vt:lpstr>wingdings</vt:lpstr>
      <vt:lpstr>SAP_2017_16x9_black</vt:lpstr>
      <vt:lpstr>PowerPoint Presentation</vt:lpstr>
      <vt:lpstr>Disclaimer</vt:lpstr>
      <vt:lpstr>The digital era is evolving into the intelligence era</vt:lpstr>
      <vt:lpstr>SAP Strategy: Enable the Intelligent Enterprise SAP Cloud Platform as Key Component of Digital Transformation </vt:lpstr>
      <vt:lpstr>Agility. The cloud is your fastest track to continuous innovation </vt:lpstr>
      <vt:lpstr>PowerPoint Presentation</vt:lpstr>
      <vt:lpstr>SAP Cloud Platform SDK for iOS</vt:lpstr>
      <vt:lpstr>SAP Cloud Platform SDK for Android</vt:lpstr>
      <vt:lpstr>SAP Cloud Platform Mobile Development Kit</vt:lpstr>
      <vt:lpstr>SAP Cloud Platform Mobile Cards</vt:lpstr>
      <vt:lpstr>SAP Web IDE</vt:lpstr>
      <vt:lpstr>Thank you.</vt:lpstr>
    </vt:vector>
  </TitlesOfParts>
  <Manager>Liebig, Christoph</Manager>
  <Company>SAP SE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 Reasons Why SAP Cloud Platform is the New Black</dc:title>
  <dc:subject>SAP Cloud Platform</dc:subject>
  <dc:creator>Steiner, Matthias</dc:creator>
  <cp:keywords>2017/16:9/black</cp:keywords>
  <dc:description>Mastering SAP Technologies</dc:description>
  <cp:lastModifiedBy>TDS, SANDEEP</cp:lastModifiedBy>
  <cp:revision>95</cp:revision>
  <dcterms:created xsi:type="dcterms:W3CDTF">2018-02-26T15:46:39Z</dcterms:created>
  <dcterms:modified xsi:type="dcterms:W3CDTF">2019-08-05T12:44:46Z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